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4"/>
    <p:sldMasterId id="2147483684" r:id="rId5"/>
    <p:sldMasterId id="2147483739" r:id="rId6"/>
    <p:sldMasterId id="2147483795" r:id="rId7"/>
    <p:sldMasterId id="2147483848" r:id="rId8"/>
  </p:sldMasterIdLst>
  <p:notesMasterIdLst>
    <p:notesMasterId r:id="rId27"/>
  </p:notesMasterIdLst>
  <p:sldIdLst>
    <p:sldId id="326" r:id="rId9"/>
    <p:sldId id="260" r:id="rId10"/>
    <p:sldId id="318" r:id="rId11"/>
    <p:sldId id="338" r:id="rId12"/>
    <p:sldId id="337" r:id="rId13"/>
    <p:sldId id="320" r:id="rId14"/>
    <p:sldId id="322" r:id="rId15"/>
    <p:sldId id="330" r:id="rId16"/>
    <p:sldId id="266" r:id="rId17"/>
    <p:sldId id="267" r:id="rId18"/>
    <p:sldId id="336" r:id="rId19"/>
    <p:sldId id="329" r:id="rId20"/>
    <p:sldId id="340" r:id="rId21"/>
    <p:sldId id="339" r:id="rId22"/>
    <p:sldId id="342" r:id="rId23"/>
    <p:sldId id="343" r:id="rId24"/>
    <p:sldId id="341" r:id="rId25"/>
    <p:sldId id="325" r:id="rId26"/>
  </p:sldIdLst>
  <p:sldSz cx="12192000" cy="6858000"/>
  <p:notesSz cx="6858000" cy="9144000"/>
  <p:defaultText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E9E9"/>
    <a:srgbClr val="F9EBE7"/>
    <a:srgbClr val="E5F1F5"/>
    <a:srgbClr val="C2C2C2"/>
    <a:srgbClr val="EEC3B8"/>
    <a:srgbClr val="CEC7D9"/>
    <a:srgbClr val="EDC3D2"/>
    <a:srgbClr val="B2D6D1"/>
    <a:srgbClr val="FAF2BF"/>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FF2D81-B2D6-9E8B-403E-DADFF665EFB8}" v="10" dt="2024-04-11T10:32:46.136"/>
    <p1510:client id="{BA013AE3-F809-4D2C-9E72-2D5D5AC84521}" v="130" dt="2024-04-11T10:33:48.858"/>
    <p1510:client id="{ECD2C81A-CA5B-3BF7-3B92-5576E150B32D}" v="46" dt="2024-04-11T09:56:07.3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tta Krook" userId="S::lotta.krook@varberg.se::573bed92-6f03-4389-b2c8-bc409f1ff7c2" providerId="AD" clId="Web-{ECD2C81A-CA5B-3BF7-3B92-5576E150B32D}"/>
    <pc:docChg chg="modSld">
      <pc:chgData name="Lotta Krook" userId="S::lotta.krook@varberg.se::573bed92-6f03-4389-b2c8-bc409f1ff7c2" providerId="AD" clId="Web-{ECD2C81A-CA5B-3BF7-3B92-5576E150B32D}" dt="2024-04-11T09:56:07.319" v="40" actId="20577"/>
      <pc:docMkLst>
        <pc:docMk/>
      </pc:docMkLst>
      <pc:sldChg chg="modSp">
        <pc:chgData name="Lotta Krook" userId="S::lotta.krook@varberg.se::573bed92-6f03-4389-b2c8-bc409f1ff7c2" providerId="AD" clId="Web-{ECD2C81A-CA5B-3BF7-3B92-5576E150B32D}" dt="2024-04-11T09:53:03.363" v="0" actId="1076"/>
        <pc:sldMkLst>
          <pc:docMk/>
          <pc:sldMk cId="3044359012" sldId="326"/>
        </pc:sldMkLst>
        <pc:picChg chg="mod">
          <ac:chgData name="Lotta Krook" userId="S::lotta.krook@varberg.se::573bed92-6f03-4389-b2c8-bc409f1ff7c2" providerId="AD" clId="Web-{ECD2C81A-CA5B-3BF7-3B92-5576E150B32D}" dt="2024-04-11T09:53:03.363" v="0" actId="1076"/>
          <ac:picMkLst>
            <pc:docMk/>
            <pc:sldMk cId="3044359012" sldId="326"/>
            <ac:picMk id="7" creationId="{9BD3CBFE-2587-8492-51C4-74D3E658744B}"/>
          </ac:picMkLst>
        </pc:picChg>
      </pc:sldChg>
      <pc:sldChg chg="modSp">
        <pc:chgData name="Lotta Krook" userId="S::lotta.krook@varberg.se::573bed92-6f03-4389-b2c8-bc409f1ff7c2" providerId="AD" clId="Web-{ECD2C81A-CA5B-3BF7-3B92-5576E150B32D}" dt="2024-04-11T09:56:07.319" v="40" actId="20577"/>
        <pc:sldMkLst>
          <pc:docMk/>
          <pc:sldMk cId="2736277619" sldId="330"/>
        </pc:sldMkLst>
        <pc:spChg chg="mod">
          <ac:chgData name="Lotta Krook" userId="S::lotta.krook@varberg.se::573bed92-6f03-4389-b2c8-bc409f1ff7c2" providerId="AD" clId="Web-{ECD2C81A-CA5B-3BF7-3B92-5576E150B32D}" dt="2024-04-11T09:56:07.319" v="40" actId="20577"/>
          <ac:spMkLst>
            <pc:docMk/>
            <pc:sldMk cId="2736277619" sldId="330"/>
            <ac:spMk id="3" creationId="{5675CD3D-4946-F83A-DD2E-15B6DDB56599}"/>
          </ac:spMkLst>
        </pc:spChg>
      </pc:sldChg>
      <pc:sldChg chg="modSp">
        <pc:chgData name="Lotta Krook" userId="S::lotta.krook@varberg.se::573bed92-6f03-4389-b2c8-bc409f1ff7c2" providerId="AD" clId="Web-{ECD2C81A-CA5B-3BF7-3B92-5576E150B32D}" dt="2024-04-11T09:54:58.896" v="38" actId="14100"/>
        <pc:sldMkLst>
          <pc:docMk/>
          <pc:sldMk cId="1794103282" sldId="337"/>
        </pc:sldMkLst>
        <pc:spChg chg="mod">
          <ac:chgData name="Lotta Krook" userId="S::lotta.krook@varberg.se::573bed92-6f03-4389-b2c8-bc409f1ff7c2" providerId="AD" clId="Web-{ECD2C81A-CA5B-3BF7-3B92-5576E150B32D}" dt="2024-04-11T09:54:48.989" v="36" actId="20577"/>
          <ac:spMkLst>
            <pc:docMk/>
            <pc:sldMk cId="1794103282" sldId="337"/>
            <ac:spMk id="3" creationId="{69B98DAC-49DB-BED6-B019-0595B954D7DA}"/>
          </ac:spMkLst>
        </pc:spChg>
        <pc:spChg chg="mod">
          <ac:chgData name="Lotta Krook" userId="S::lotta.krook@varberg.se::573bed92-6f03-4389-b2c8-bc409f1ff7c2" providerId="AD" clId="Web-{ECD2C81A-CA5B-3BF7-3B92-5576E150B32D}" dt="2024-04-11T09:54:58.896" v="38" actId="14100"/>
          <ac:spMkLst>
            <pc:docMk/>
            <pc:sldMk cId="1794103282" sldId="337"/>
            <ac:spMk id="7" creationId="{13BCA3C2-BA07-33D9-4901-1222AAE9889D}"/>
          </ac:spMkLst>
        </pc:spChg>
        <pc:spChg chg="mod">
          <ac:chgData name="Lotta Krook" userId="S::lotta.krook@varberg.se::573bed92-6f03-4389-b2c8-bc409f1ff7c2" providerId="AD" clId="Web-{ECD2C81A-CA5B-3BF7-3B92-5576E150B32D}" dt="2024-04-11T09:54:54.396" v="37" actId="20577"/>
          <ac:spMkLst>
            <pc:docMk/>
            <pc:sldMk cId="1794103282" sldId="337"/>
            <ac:spMk id="8" creationId="{857C4F2A-D44A-80F9-1325-66CCC41AEF71}"/>
          </ac:spMkLst>
        </pc:spChg>
      </pc:sldChg>
      <pc:sldChg chg="modSp">
        <pc:chgData name="Lotta Krook" userId="S::lotta.krook@varberg.se::573bed92-6f03-4389-b2c8-bc409f1ff7c2" providerId="AD" clId="Web-{ECD2C81A-CA5B-3BF7-3B92-5576E150B32D}" dt="2024-04-11T09:54:31.645" v="33" actId="14100"/>
        <pc:sldMkLst>
          <pc:docMk/>
          <pc:sldMk cId="2834457933" sldId="338"/>
        </pc:sldMkLst>
        <pc:spChg chg="mod">
          <ac:chgData name="Lotta Krook" userId="S::lotta.krook@varberg.se::573bed92-6f03-4389-b2c8-bc409f1ff7c2" providerId="AD" clId="Web-{ECD2C81A-CA5B-3BF7-3B92-5576E150B32D}" dt="2024-04-11T09:54:24.770" v="32" actId="20577"/>
          <ac:spMkLst>
            <pc:docMk/>
            <pc:sldMk cId="2834457933" sldId="338"/>
            <ac:spMk id="2" creationId="{8C2AC574-8D74-DC2C-D8A0-01D888ECF2AB}"/>
          </ac:spMkLst>
        </pc:spChg>
        <pc:picChg chg="mod">
          <ac:chgData name="Lotta Krook" userId="S::lotta.krook@varberg.se::573bed92-6f03-4389-b2c8-bc409f1ff7c2" providerId="AD" clId="Web-{ECD2C81A-CA5B-3BF7-3B92-5576E150B32D}" dt="2024-04-11T09:54:31.645" v="33" actId="14100"/>
          <ac:picMkLst>
            <pc:docMk/>
            <pc:sldMk cId="2834457933" sldId="338"/>
            <ac:picMk id="12" creationId="{3B88BFD4-21C2-0AD4-D7D6-D98887C9FE0C}"/>
          </ac:picMkLst>
        </pc:picChg>
      </pc:sldChg>
    </pc:docChg>
  </pc:docChgLst>
  <pc:docChgLst>
    <pc:chgData name="Lotta Krook" userId="S::lotta.krook@varberg.se::573bed92-6f03-4389-b2c8-bc409f1ff7c2" providerId="AD" clId="Web-{4FFF2D81-B2D6-9E8B-403E-DADFF665EFB8}"/>
    <pc:docChg chg="modSld">
      <pc:chgData name="Lotta Krook" userId="S::lotta.krook@varberg.se::573bed92-6f03-4389-b2c8-bc409f1ff7c2" providerId="AD" clId="Web-{4FFF2D81-B2D6-9E8B-403E-DADFF665EFB8}" dt="2024-04-11T10:32:39.152" v="70"/>
      <pc:docMkLst>
        <pc:docMk/>
      </pc:docMkLst>
      <pc:sldChg chg="modNotes">
        <pc:chgData name="Lotta Krook" userId="S::lotta.krook@varberg.se::573bed92-6f03-4389-b2c8-bc409f1ff7c2" providerId="AD" clId="Web-{4FFF2D81-B2D6-9E8B-403E-DADFF665EFB8}" dt="2024-04-11T10:32:23.699" v="45"/>
        <pc:sldMkLst>
          <pc:docMk/>
          <pc:sldMk cId="1611477912" sldId="266"/>
        </pc:sldMkLst>
      </pc:sldChg>
      <pc:sldChg chg="modNotes">
        <pc:chgData name="Lotta Krook" userId="S::lotta.krook@varberg.se::573bed92-6f03-4389-b2c8-bc409f1ff7c2" providerId="AD" clId="Web-{4FFF2D81-B2D6-9E8B-403E-DADFF665EFB8}" dt="2024-04-11T10:32:19.652" v="43"/>
        <pc:sldMkLst>
          <pc:docMk/>
          <pc:sldMk cId="1260410600" sldId="267"/>
        </pc:sldMkLst>
      </pc:sldChg>
      <pc:sldChg chg="modNotes">
        <pc:chgData name="Lotta Krook" userId="S::lotta.krook@varberg.se::573bed92-6f03-4389-b2c8-bc409f1ff7c2" providerId="AD" clId="Web-{4FFF2D81-B2D6-9E8B-403E-DADFF665EFB8}" dt="2024-04-11T10:31:39.668" v="36"/>
        <pc:sldMkLst>
          <pc:docMk/>
          <pc:sldMk cId="3067660260" sldId="320"/>
        </pc:sldMkLst>
      </pc:sldChg>
      <pc:sldChg chg="modNotes">
        <pc:chgData name="Lotta Krook" userId="S::lotta.krook@varberg.se::573bed92-6f03-4389-b2c8-bc409f1ff7c2" providerId="AD" clId="Web-{4FFF2D81-B2D6-9E8B-403E-DADFF665EFB8}" dt="2024-04-11T10:31:48.261" v="42"/>
        <pc:sldMkLst>
          <pc:docMk/>
          <pc:sldMk cId="1626555141" sldId="322"/>
        </pc:sldMkLst>
      </pc:sldChg>
      <pc:sldChg chg="modNotes">
        <pc:chgData name="Lotta Krook" userId="S::lotta.krook@varberg.se::573bed92-6f03-4389-b2c8-bc409f1ff7c2" providerId="AD" clId="Web-{4FFF2D81-B2D6-9E8B-403E-DADFF665EFB8}" dt="2024-04-11T10:31:11.074" v="28"/>
        <pc:sldMkLst>
          <pc:docMk/>
          <pc:sldMk cId="3044359012" sldId="326"/>
        </pc:sldMkLst>
      </pc:sldChg>
      <pc:sldChg chg="modNotes">
        <pc:chgData name="Lotta Krook" userId="S::lotta.krook@varberg.se::573bed92-6f03-4389-b2c8-bc409f1ff7c2" providerId="AD" clId="Web-{4FFF2D81-B2D6-9E8B-403E-DADFF665EFB8}" dt="2024-04-11T10:32:39.152" v="70"/>
        <pc:sldMkLst>
          <pc:docMk/>
          <pc:sldMk cId="1155003525" sldId="336"/>
        </pc:sldMkLst>
      </pc:sldChg>
      <pc:sldChg chg="modNotes">
        <pc:chgData name="Lotta Krook" userId="S::lotta.krook@varberg.se::573bed92-6f03-4389-b2c8-bc409f1ff7c2" providerId="AD" clId="Web-{4FFF2D81-B2D6-9E8B-403E-DADFF665EFB8}" dt="2024-04-11T10:31:18.449" v="29"/>
        <pc:sldMkLst>
          <pc:docMk/>
          <pc:sldMk cId="2834457933" sldId="338"/>
        </pc:sldMkLst>
      </pc:sldChg>
    </pc:docChg>
  </pc:docChgLst>
  <pc:docChgLst>
    <pc:chgData name="Marie Hill" userId="S::marie.hill@varberg.se::e30bd2b2-d5a4-4625-bad1-3a467a4057ac" providerId="AD" clId="Web-{C3B9191E-C4E0-D42D-1561-492990E86E71}"/>
    <pc:docChg chg="modSld">
      <pc:chgData name="Marie Hill" userId="S::marie.hill@varberg.se::e30bd2b2-d5a4-4625-bad1-3a467a4057ac" providerId="AD" clId="Web-{C3B9191E-C4E0-D42D-1561-492990E86E71}" dt="2024-04-08T14:13:37.843" v="2"/>
      <pc:docMkLst>
        <pc:docMk/>
      </pc:docMkLst>
      <pc:sldChg chg="modNotes">
        <pc:chgData name="Marie Hill" userId="S::marie.hill@varberg.se::e30bd2b2-d5a4-4625-bad1-3a467a4057ac" providerId="AD" clId="Web-{C3B9191E-C4E0-D42D-1561-492990E86E71}" dt="2024-04-08T14:13:37.843" v="2"/>
        <pc:sldMkLst>
          <pc:docMk/>
          <pc:sldMk cId="2736277619" sldId="330"/>
        </pc:sldMkLst>
      </pc:sldChg>
    </pc:docChg>
  </pc:docChgLst>
  <pc:docChgLst>
    <pc:chgData name="Lotta Krook" userId="573bed92-6f03-4389-b2c8-bc409f1ff7c2" providerId="ADAL" clId="{BA013AE3-F809-4D2C-9E72-2D5D5AC84521}"/>
    <pc:docChg chg="undo custSel addSld delSld modSld">
      <pc:chgData name="Lotta Krook" userId="573bed92-6f03-4389-b2c8-bc409f1ff7c2" providerId="ADAL" clId="{BA013AE3-F809-4D2C-9E72-2D5D5AC84521}" dt="2024-04-11T10:33:48.858" v="951" actId="47"/>
      <pc:docMkLst>
        <pc:docMk/>
      </pc:docMkLst>
      <pc:sldChg chg="del">
        <pc:chgData name="Lotta Krook" userId="573bed92-6f03-4389-b2c8-bc409f1ff7c2" providerId="ADAL" clId="{BA013AE3-F809-4D2C-9E72-2D5D5AC84521}" dt="2024-04-11T07:36:54.625" v="264" actId="47"/>
        <pc:sldMkLst>
          <pc:docMk/>
          <pc:sldMk cId="662718038" sldId="259"/>
        </pc:sldMkLst>
      </pc:sldChg>
      <pc:sldChg chg="del">
        <pc:chgData name="Lotta Krook" userId="573bed92-6f03-4389-b2c8-bc409f1ff7c2" providerId="ADAL" clId="{BA013AE3-F809-4D2C-9E72-2D5D5AC84521}" dt="2024-04-11T10:33:48.858" v="951" actId="47"/>
        <pc:sldMkLst>
          <pc:docMk/>
          <pc:sldMk cId="1668856625" sldId="262"/>
        </pc:sldMkLst>
      </pc:sldChg>
      <pc:sldChg chg="modNotesTx">
        <pc:chgData name="Lotta Krook" userId="573bed92-6f03-4389-b2c8-bc409f1ff7c2" providerId="ADAL" clId="{BA013AE3-F809-4D2C-9E72-2D5D5AC84521}" dt="2024-04-11T07:38:27.702" v="273" actId="20577"/>
        <pc:sldMkLst>
          <pc:docMk/>
          <pc:sldMk cId="1611477912" sldId="266"/>
        </pc:sldMkLst>
      </pc:sldChg>
      <pc:sldChg chg="modNotesTx">
        <pc:chgData name="Lotta Krook" userId="573bed92-6f03-4389-b2c8-bc409f1ff7c2" providerId="ADAL" clId="{BA013AE3-F809-4D2C-9E72-2D5D5AC84521}" dt="2024-04-11T07:38:06.925" v="270" actId="20577"/>
        <pc:sldMkLst>
          <pc:docMk/>
          <pc:sldMk cId="1260410600" sldId="267"/>
        </pc:sldMkLst>
      </pc:sldChg>
      <pc:sldChg chg="modSp modNotesTx">
        <pc:chgData name="Lotta Krook" userId="573bed92-6f03-4389-b2c8-bc409f1ff7c2" providerId="ADAL" clId="{BA013AE3-F809-4D2C-9E72-2D5D5AC84521}" dt="2024-04-11T09:47:48.248" v="944" actId="113"/>
        <pc:sldMkLst>
          <pc:docMk/>
          <pc:sldMk cId="1626555141" sldId="322"/>
        </pc:sldMkLst>
        <pc:spChg chg="mod">
          <ac:chgData name="Lotta Krook" userId="573bed92-6f03-4389-b2c8-bc409f1ff7c2" providerId="ADAL" clId="{BA013AE3-F809-4D2C-9E72-2D5D5AC84521}" dt="2024-04-11T08:16:25.545" v="376" actId="20577"/>
          <ac:spMkLst>
            <pc:docMk/>
            <pc:sldMk cId="1626555141" sldId="322"/>
            <ac:spMk id="3" creationId="{DEF81F43-1F2C-ABC1-E825-904C98450E80}"/>
          </ac:spMkLst>
        </pc:spChg>
      </pc:sldChg>
      <pc:sldChg chg="del">
        <pc:chgData name="Lotta Krook" userId="573bed92-6f03-4389-b2c8-bc409f1ff7c2" providerId="ADAL" clId="{BA013AE3-F809-4D2C-9E72-2D5D5AC84521}" dt="2024-04-11T07:34:53.789" v="250" actId="47"/>
        <pc:sldMkLst>
          <pc:docMk/>
          <pc:sldMk cId="3170207397" sldId="324"/>
        </pc:sldMkLst>
      </pc:sldChg>
      <pc:sldChg chg="delSp modSp mod modNotesTx">
        <pc:chgData name="Lotta Krook" userId="573bed92-6f03-4389-b2c8-bc409f1ff7c2" providerId="ADAL" clId="{BA013AE3-F809-4D2C-9E72-2D5D5AC84521}" dt="2024-04-11T09:46:41.765" v="938" actId="20577"/>
        <pc:sldMkLst>
          <pc:docMk/>
          <pc:sldMk cId="2736277619" sldId="330"/>
        </pc:sldMkLst>
        <pc:spChg chg="mod">
          <ac:chgData name="Lotta Krook" userId="573bed92-6f03-4389-b2c8-bc409f1ff7c2" providerId="ADAL" clId="{BA013AE3-F809-4D2C-9E72-2D5D5AC84521}" dt="2024-04-10T14:57:54.666" v="109" actId="20577"/>
          <ac:spMkLst>
            <pc:docMk/>
            <pc:sldMk cId="2736277619" sldId="330"/>
            <ac:spMk id="3" creationId="{5675CD3D-4946-F83A-DD2E-15B6DDB56599}"/>
          </ac:spMkLst>
        </pc:spChg>
        <pc:spChg chg="del mod">
          <ac:chgData name="Lotta Krook" userId="573bed92-6f03-4389-b2c8-bc409f1ff7c2" providerId="ADAL" clId="{BA013AE3-F809-4D2C-9E72-2D5D5AC84521}" dt="2024-04-10T14:57:30.738" v="101" actId="478"/>
          <ac:spMkLst>
            <pc:docMk/>
            <pc:sldMk cId="2736277619" sldId="330"/>
            <ac:spMk id="7" creationId="{D8B7B6E0-6DDE-B8FB-A448-1830122C2798}"/>
          </ac:spMkLst>
        </pc:spChg>
      </pc:sldChg>
      <pc:sldChg chg="modSp mod">
        <pc:chgData name="Lotta Krook" userId="573bed92-6f03-4389-b2c8-bc409f1ff7c2" providerId="ADAL" clId="{BA013AE3-F809-4D2C-9E72-2D5D5AC84521}" dt="2024-04-11T08:15:13.141" v="311" actId="5793"/>
        <pc:sldMkLst>
          <pc:docMk/>
          <pc:sldMk cId="1794103282" sldId="337"/>
        </pc:sldMkLst>
        <pc:spChg chg="mod">
          <ac:chgData name="Lotta Krook" userId="573bed92-6f03-4389-b2c8-bc409f1ff7c2" providerId="ADAL" clId="{BA013AE3-F809-4D2C-9E72-2D5D5AC84521}" dt="2024-04-11T08:14:49.191" v="302" actId="5793"/>
          <ac:spMkLst>
            <pc:docMk/>
            <pc:sldMk cId="1794103282" sldId="337"/>
            <ac:spMk id="3" creationId="{69B98DAC-49DB-BED6-B019-0595B954D7DA}"/>
          </ac:spMkLst>
        </pc:spChg>
        <pc:spChg chg="mod">
          <ac:chgData name="Lotta Krook" userId="573bed92-6f03-4389-b2c8-bc409f1ff7c2" providerId="ADAL" clId="{BA013AE3-F809-4D2C-9E72-2D5D5AC84521}" dt="2024-04-10T14:54:41.609" v="14" actId="1076"/>
          <ac:spMkLst>
            <pc:docMk/>
            <pc:sldMk cId="1794103282" sldId="337"/>
            <ac:spMk id="6" creationId="{87EB2EAB-E839-574E-1E31-332032781F5E}"/>
          </ac:spMkLst>
        </pc:spChg>
        <pc:spChg chg="mod">
          <ac:chgData name="Lotta Krook" userId="573bed92-6f03-4389-b2c8-bc409f1ff7c2" providerId="ADAL" clId="{BA013AE3-F809-4D2C-9E72-2D5D5AC84521}" dt="2024-04-11T08:13:39.211" v="288"/>
          <ac:spMkLst>
            <pc:docMk/>
            <pc:sldMk cId="1794103282" sldId="337"/>
            <ac:spMk id="7" creationId="{13BCA3C2-BA07-33D9-4901-1222AAE9889D}"/>
          </ac:spMkLst>
        </pc:spChg>
        <pc:spChg chg="mod">
          <ac:chgData name="Lotta Krook" userId="573bed92-6f03-4389-b2c8-bc409f1ff7c2" providerId="ADAL" clId="{BA013AE3-F809-4D2C-9E72-2D5D5AC84521}" dt="2024-04-11T08:15:13.141" v="311" actId="5793"/>
          <ac:spMkLst>
            <pc:docMk/>
            <pc:sldMk cId="1794103282" sldId="337"/>
            <ac:spMk id="8" creationId="{857C4F2A-D44A-80F9-1325-66CCC41AEF71}"/>
          </ac:spMkLst>
        </pc:spChg>
      </pc:sldChg>
      <pc:sldChg chg="modNotesTx">
        <pc:chgData name="Lotta Krook" userId="573bed92-6f03-4389-b2c8-bc409f1ff7c2" providerId="ADAL" clId="{BA013AE3-F809-4D2C-9E72-2D5D5AC84521}" dt="2024-04-10T14:08:00.023" v="0" actId="20577"/>
        <pc:sldMkLst>
          <pc:docMk/>
          <pc:sldMk cId="2834457933" sldId="338"/>
        </pc:sldMkLst>
      </pc:sldChg>
      <pc:sldChg chg="addSp delSp modSp mod modNotesTx">
        <pc:chgData name="Lotta Krook" userId="573bed92-6f03-4389-b2c8-bc409f1ff7c2" providerId="ADAL" clId="{BA013AE3-F809-4D2C-9E72-2D5D5AC84521}" dt="2024-04-11T09:35:55.665" v="851" actId="20577"/>
        <pc:sldMkLst>
          <pc:docMk/>
          <pc:sldMk cId="2088714938" sldId="339"/>
        </pc:sldMkLst>
        <pc:spChg chg="add mod">
          <ac:chgData name="Lotta Krook" userId="573bed92-6f03-4389-b2c8-bc409f1ff7c2" providerId="ADAL" clId="{BA013AE3-F809-4D2C-9E72-2D5D5AC84521}" dt="2024-04-11T09:35:55.665" v="851" actId="20577"/>
          <ac:spMkLst>
            <pc:docMk/>
            <pc:sldMk cId="2088714938" sldId="339"/>
            <ac:spMk id="2" creationId="{94095088-169E-3509-8E5E-E0379A10424A}"/>
          </ac:spMkLst>
        </pc:spChg>
        <pc:spChg chg="mod">
          <ac:chgData name="Lotta Krook" userId="573bed92-6f03-4389-b2c8-bc409f1ff7c2" providerId="ADAL" clId="{BA013AE3-F809-4D2C-9E72-2D5D5AC84521}" dt="2024-04-11T09:30:33.385" v="799" actId="20577"/>
          <ac:spMkLst>
            <pc:docMk/>
            <pc:sldMk cId="2088714938" sldId="339"/>
            <ac:spMk id="3" creationId="{E464DEE6-8E7F-7AF9-B332-6A8C5E78BD8D}"/>
          </ac:spMkLst>
        </pc:spChg>
        <pc:spChg chg="mod">
          <ac:chgData name="Lotta Krook" userId="573bed92-6f03-4389-b2c8-bc409f1ff7c2" providerId="ADAL" clId="{BA013AE3-F809-4D2C-9E72-2D5D5AC84521}" dt="2024-04-11T09:29:18.181" v="745" actId="1076"/>
          <ac:spMkLst>
            <pc:docMk/>
            <pc:sldMk cId="2088714938" sldId="339"/>
            <ac:spMk id="6" creationId="{F3189238-791F-11A8-98C5-CAA9B47BF4C7}"/>
          </ac:spMkLst>
        </pc:spChg>
        <pc:spChg chg="del mod">
          <ac:chgData name="Lotta Krook" userId="573bed92-6f03-4389-b2c8-bc409f1ff7c2" providerId="ADAL" clId="{BA013AE3-F809-4D2C-9E72-2D5D5AC84521}" dt="2024-04-11T09:22:56.384" v="555" actId="21"/>
          <ac:spMkLst>
            <pc:docMk/>
            <pc:sldMk cId="2088714938" sldId="339"/>
            <ac:spMk id="11" creationId="{71B241A8-BBDE-6F72-3A23-7E58CB1C556C}"/>
          </ac:spMkLst>
        </pc:spChg>
      </pc:sldChg>
      <pc:sldChg chg="addSp modSp mod modClrScheme chgLayout modNotesTx">
        <pc:chgData name="Lotta Krook" userId="573bed92-6f03-4389-b2c8-bc409f1ff7c2" providerId="ADAL" clId="{BA013AE3-F809-4D2C-9E72-2D5D5AC84521}" dt="2024-04-11T10:33:34.690" v="950" actId="20577"/>
        <pc:sldMkLst>
          <pc:docMk/>
          <pc:sldMk cId="2577837954" sldId="340"/>
        </pc:sldMkLst>
        <pc:spChg chg="add mod">
          <ac:chgData name="Lotta Krook" userId="573bed92-6f03-4389-b2c8-bc409f1ff7c2" providerId="ADAL" clId="{BA013AE3-F809-4D2C-9E72-2D5D5AC84521}" dt="2024-04-11T09:22:24.265" v="554" actId="20577"/>
          <ac:spMkLst>
            <pc:docMk/>
            <pc:sldMk cId="2577837954" sldId="340"/>
            <ac:spMk id="2" creationId="{46FAA00B-2301-ADF1-0D21-211A03FCCD25}"/>
          </ac:spMkLst>
        </pc:spChg>
        <pc:spChg chg="mod ord">
          <ac:chgData name="Lotta Krook" userId="573bed92-6f03-4389-b2c8-bc409f1ff7c2" providerId="ADAL" clId="{BA013AE3-F809-4D2C-9E72-2D5D5AC84521}" dt="2024-04-11T09:19:31.444" v="470" actId="1076"/>
          <ac:spMkLst>
            <pc:docMk/>
            <pc:sldMk cId="2577837954" sldId="340"/>
            <ac:spMk id="11" creationId="{F55E91A0-1402-F827-918E-F1107EAC8AF8}"/>
          </ac:spMkLst>
        </pc:spChg>
        <pc:picChg chg="mod ord">
          <ac:chgData name="Lotta Krook" userId="573bed92-6f03-4389-b2c8-bc409f1ff7c2" providerId="ADAL" clId="{BA013AE3-F809-4D2C-9E72-2D5D5AC84521}" dt="2024-04-11T09:18:27.476" v="425" actId="14100"/>
          <ac:picMkLst>
            <pc:docMk/>
            <pc:sldMk cId="2577837954" sldId="340"/>
            <ac:picMk id="8" creationId="{3D7083F1-1E6D-4C8E-1719-1248D6FDD564}"/>
          </ac:picMkLst>
        </pc:picChg>
        <pc:picChg chg="mod ord">
          <ac:chgData name="Lotta Krook" userId="573bed92-6f03-4389-b2c8-bc409f1ff7c2" providerId="ADAL" clId="{BA013AE3-F809-4D2C-9E72-2D5D5AC84521}" dt="2024-04-11T09:18:34.548" v="426" actId="14100"/>
          <ac:picMkLst>
            <pc:docMk/>
            <pc:sldMk cId="2577837954" sldId="340"/>
            <ac:picMk id="9" creationId="{662D33B8-91BD-4CFD-21E7-7AA05EDFCB64}"/>
          </ac:picMkLst>
        </pc:picChg>
      </pc:sldChg>
      <pc:sldChg chg="addSp delSp modSp new mod">
        <pc:chgData name="Lotta Krook" userId="573bed92-6f03-4389-b2c8-bc409f1ff7c2" providerId="ADAL" clId="{BA013AE3-F809-4D2C-9E72-2D5D5AC84521}" dt="2024-04-11T09:43:00.086" v="934" actId="20577"/>
        <pc:sldMkLst>
          <pc:docMk/>
          <pc:sldMk cId="1539836757" sldId="341"/>
        </pc:sldMkLst>
        <pc:spChg chg="mod">
          <ac:chgData name="Lotta Krook" userId="573bed92-6f03-4389-b2c8-bc409f1ff7c2" providerId="ADAL" clId="{BA013AE3-F809-4D2C-9E72-2D5D5AC84521}" dt="2024-04-11T09:24:59.111" v="631" actId="26606"/>
          <ac:spMkLst>
            <pc:docMk/>
            <pc:sldMk cId="1539836757" sldId="341"/>
            <ac:spMk id="2" creationId="{2120CD83-6F8B-1367-A802-7A3DD29682D2}"/>
          </ac:spMkLst>
        </pc:spChg>
        <pc:spChg chg="del">
          <ac:chgData name="Lotta Krook" userId="573bed92-6f03-4389-b2c8-bc409f1ff7c2" providerId="ADAL" clId="{BA013AE3-F809-4D2C-9E72-2D5D5AC84521}" dt="2024-04-11T09:23:04.348" v="557"/>
          <ac:spMkLst>
            <pc:docMk/>
            <pc:sldMk cId="1539836757" sldId="341"/>
            <ac:spMk id="3" creationId="{EF7CE669-0D79-0F36-45CB-AEE7DE335097}"/>
          </ac:spMkLst>
        </pc:spChg>
        <pc:spChg chg="del">
          <ac:chgData name="Lotta Krook" userId="573bed92-6f03-4389-b2c8-bc409f1ff7c2" providerId="ADAL" clId="{BA013AE3-F809-4D2C-9E72-2D5D5AC84521}" dt="2024-04-11T09:24:55.651" v="630" actId="931"/>
          <ac:spMkLst>
            <pc:docMk/>
            <pc:sldMk cId="1539836757" sldId="341"/>
            <ac:spMk id="4" creationId="{A2075593-E217-EC1E-68A2-263398EE5FD9}"/>
          </ac:spMkLst>
        </pc:spChg>
        <pc:spChg chg="add mod">
          <ac:chgData name="Lotta Krook" userId="573bed92-6f03-4389-b2c8-bc409f1ff7c2" providerId="ADAL" clId="{BA013AE3-F809-4D2C-9E72-2D5D5AC84521}" dt="2024-04-11T09:43:00.086" v="934" actId="20577"/>
          <ac:spMkLst>
            <pc:docMk/>
            <pc:sldMk cId="1539836757" sldId="341"/>
            <ac:spMk id="5" creationId="{6975A562-FE51-A25C-F1A6-25E80C7DFE8A}"/>
          </ac:spMkLst>
        </pc:spChg>
        <pc:picChg chg="add mod ord">
          <ac:chgData name="Lotta Krook" userId="573bed92-6f03-4389-b2c8-bc409f1ff7c2" providerId="ADAL" clId="{BA013AE3-F809-4D2C-9E72-2D5D5AC84521}" dt="2024-04-11T09:24:59.111" v="631" actId="26606"/>
          <ac:picMkLst>
            <pc:docMk/>
            <pc:sldMk cId="1539836757" sldId="341"/>
            <ac:picMk id="7" creationId="{BA33422A-4E5C-C3C0-7D50-50789EAF538A}"/>
          </ac:picMkLst>
        </pc:picChg>
      </pc:sldChg>
      <pc:sldChg chg="modSp new mod">
        <pc:chgData name="Lotta Krook" userId="573bed92-6f03-4389-b2c8-bc409f1ff7c2" providerId="ADAL" clId="{BA013AE3-F809-4D2C-9E72-2D5D5AC84521}" dt="2024-04-11T09:36:20.457" v="875" actId="20577"/>
        <pc:sldMkLst>
          <pc:docMk/>
          <pc:sldMk cId="936466831" sldId="342"/>
        </pc:sldMkLst>
        <pc:spChg chg="mod">
          <ac:chgData name="Lotta Krook" userId="573bed92-6f03-4389-b2c8-bc409f1ff7c2" providerId="ADAL" clId="{BA013AE3-F809-4D2C-9E72-2D5D5AC84521}" dt="2024-04-11T09:30:25.888" v="790" actId="20577"/>
          <ac:spMkLst>
            <pc:docMk/>
            <pc:sldMk cId="936466831" sldId="342"/>
            <ac:spMk id="2" creationId="{42009DE1-2148-2589-2F21-880C9DD787DC}"/>
          </ac:spMkLst>
        </pc:spChg>
        <pc:spChg chg="mod">
          <ac:chgData name="Lotta Krook" userId="573bed92-6f03-4389-b2c8-bc409f1ff7c2" providerId="ADAL" clId="{BA013AE3-F809-4D2C-9E72-2D5D5AC84521}" dt="2024-04-11T09:35:22.072" v="830" actId="113"/>
          <ac:spMkLst>
            <pc:docMk/>
            <pc:sldMk cId="936466831" sldId="342"/>
            <ac:spMk id="3" creationId="{61409C5F-3DF7-23E7-5AB5-1827E45C72F3}"/>
          </ac:spMkLst>
        </pc:spChg>
        <pc:spChg chg="mod">
          <ac:chgData name="Lotta Krook" userId="573bed92-6f03-4389-b2c8-bc409f1ff7c2" providerId="ADAL" clId="{BA013AE3-F809-4D2C-9E72-2D5D5AC84521}" dt="2024-04-11T09:36:20.457" v="875" actId="20577"/>
          <ac:spMkLst>
            <pc:docMk/>
            <pc:sldMk cId="936466831" sldId="342"/>
            <ac:spMk id="4" creationId="{4ED5B3C9-552A-6448-9537-A814BB77938E}"/>
          </ac:spMkLst>
        </pc:spChg>
      </pc:sldChg>
      <pc:sldChg chg="modSp new mod">
        <pc:chgData name="Lotta Krook" userId="573bed92-6f03-4389-b2c8-bc409f1ff7c2" providerId="ADAL" clId="{BA013AE3-F809-4D2C-9E72-2D5D5AC84521}" dt="2024-04-11T09:39:48.488" v="933" actId="113"/>
        <pc:sldMkLst>
          <pc:docMk/>
          <pc:sldMk cId="2250630644" sldId="343"/>
        </pc:sldMkLst>
        <pc:spChg chg="mod">
          <ac:chgData name="Lotta Krook" userId="573bed92-6f03-4389-b2c8-bc409f1ff7c2" providerId="ADAL" clId="{BA013AE3-F809-4D2C-9E72-2D5D5AC84521}" dt="2024-04-11T09:36:44.142" v="905" actId="20577"/>
          <ac:spMkLst>
            <pc:docMk/>
            <pc:sldMk cId="2250630644" sldId="343"/>
            <ac:spMk id="2" creationId="{0CD15515-658F-5763-02EE-40C25CD3CF3C}"/>
          </ac:spMkLst>
        </pc:spChg>
        <pc:spChg chg="mod">
          <ac:chgData name="Lotta Krook" userId="573bed92-6f03-4389-b2c8-bc409f1ff7c2" providerId="ADAL" clId="{BA013AE3-F809-4D2C-9E72-2D5D5AC84521}" dt="2024-04-11T09:37:40.493" v="919" actId="20577"/>
          <ac:spMkLst>
            <pc:docMk/>
            <pc:sldMk cId="2250630644" sldId="343"/>
            <ac:spMk id="3" creationId="{75FC43BD-3B60-AB57-AE62-D45139F410C3}"/>
          </ac:spMkLst>
        </pc:spChg>
        <pc:spChg chg="mod">
          <ac:chgData name="Lotta Krook" userId="573bed92-6f03-4389-b2c8-bc409f1ff7c2" providerId="ADAL" clId="{BA013AE3-F809-4D2C-9E72-2D5D5AC84521}" dt="2024-04-11T09:39:48.488" v="933" actId="113"/>
          <ac:spMkLst>
            <pc:docMk/>
            <pc:sldMk cId="2250630644" sldId="343"/>
            <ac:spMk id="4" creationId="{45107253-8ECC-F3A6-31C5-D035D5A3825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7C232A-2B8D-4F25-B8D0-4224D59B2268}" type="doc">
      <dgm:prSet loTypeId="urn:microsoft.com/office/officeart/2005/8/layout/radial6" loCatId="cycle" qsTypeId="urn:microsoft.com/office/officeart/2005/8/quickstyle/simple1" qsCatId="simple" csTypeId="urn:microsoft.com/office/officeart/2005/8/colors/colorful4" csCatId="colorful" phldr="1"/>
      <dgm:spPr/>
      <dgm:t>
        <a:bodyPr/>
        <a:lstStyle/>
        <a:p>
          <a:endParaRPr lang="sv-SE"/>
        </a:p>
      </dgm:t>
    </dgm:pt>
    <dgm:pt modelId="{371E8B11-2E49-4C82-A905-AD5E5D2DBAA4}">
      <dgm:prSet phldrT="[Text]" custT="1"/>
      <dgm:spPr>
        <a:xfrm>
          <a:off x="2391652" y="1791412"/>
          <a:ext cx="1363677" cy="1093819"/>
        </a:xfrm>
        <a:solidFill>
          <a:srgbClr val="C23669">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endParaRPr lang="sv-SE" sz="2000">
            <a:solidFill>
              <a:sysClr val="window" lastClr="FFFFFF"/>
            </a:solidFill>
            <a:latin typeface="Georgia"/>
            <a:ea typeface="+mn-ea"/>
            <a:cs typeface="+mn-cs"/>
          </a:endParaRPr>
        </a:p>
        <a:p>
          <a:pPr>
            <a:buNone/>
          </a:pPr>
          <a:endParaRPr lang="sv-SE" sz="2000">
            <a:solidFill>
              <a:sysClr val="window" lastClr="FFFFFF"/>
            </a:solidFill>
            <a:latin typeface="Georgia"/>
            <a:ea typeface="+mn-ea"/>
            <a:cs typeface="+mn-cs"/>
          </a:endParaRPr>
        </a:p>
        <a:p>
          <a:pPr>
            <a:buNone/>
          </a:pPr>
          <a:r>
            <a:rPr lang="sv-SE" sz="2000">
              <a:solidFill>
                <a:sysClr val="window" lastClr="FFFFFF"/>
              </a:solidFill>
              <a:latin typeface="Georgia"/>
              <a:ea typeface="+mn-ea"/>
              <a:cs typeface="+mn-cs"/>
            </a:rPr>
            <a:t>BPSD</a:t>
          </a:r>
          <a:endParaRPr lang="sv-SE" sz="1200">
            <a:solidFill>
              <a:sysClr val="window" lastClr="FFFFFF"/>
            </a:solidFill>
            <a:latin typeface="Georgia"/>
            <a:ea typeface="+mn-ea"/>
            <a:cs typeface="+mn-cs"/>
          </a:endParaRPr>
        </a:p>
        <a:p>
          <a:pPr>
            <a:buNone/>
          </a:pPr>
          <a:r>
            <a:rPr lang="sv-SE" sz="1200" b="0">
              <a:solidFill>
                <a:sysClr val="window" lastClr="FFFFFF"/>
              </a:solidFill>
              <a:latin typeface="Arial"/>
              <a:ea typeface="+mn-ea"/>
              <a:cs typeface="+mn-cs"/>
            </a:rPr>
            <a:t>Vanföreställninga</a:t>
          </a:r>
          <a:r>
            <a:rPr lang="sv-SE" sz="1200">
              <a:solidFill>
                <a:sysClr val="window" lastClr="FFFFFF"/>
              </a:solidFill>
              <a:latin typeface="Arial"/>
              <a:ea typeface="+mn-ea"/>
              <a:cs typeface="+mn-cs"/>
            </a:rPr>
            <a:t>r</a:t>
          </a:r>
        </a:p>
        <a:p>
          <a:pPr>
            <a:buNone/>
          </a:pPr>
          <a:r>
            <a:rPr lang="sv-SE" sz="1200">
              <a:solidFill>
                <a:sysClr val="window" lastClr="FFFFFF"/>
              </a:solidFill>
              <a:latin typeface="Arial"/>
              <a:ea typeface="+mn-ea"/>
              <a:cs typeface="+mn-cs"/>
            </a:rPr>
            <a:t>Hallucinationer</a:t>
          </a:r>
          <a:endParaRPr lang="sv-SE" sz="1200">
            <a:solidFill>
              <a:sysClr val="window" lastClr="FFFFFF"/>
            </a:solidFill>
            <a:latin typeface="Georgia"/>
            <a:ea typeface="+mn-ea"/>
            <a:cs typeface="+mn-cs"/>
          </a:endParaRPr>
        </a:p>
        <a:p>
          <a:pPr>
            <a:buNone/>
          </a:pPr>
          <a:r>
            <a:rPr lang="sv-SE" sz="1200">
              <a:solidFill>
                <a:sysClr val="window" lastClr="FFFFFF"/>
              </a:solidFill>
              <a:latin typeface="Arial"/>
              <a:ea typeface="+mn-ea"/>
              <a:cs typeface="+mn-cs"/>
            </a:rPr>
            <a:t>Agitation/Upprördhet</a:t>
          </a:r>
        </a:p>
        <a:p>
          <a:pPr>
            <a:buNone/>
          </a:pPr>
          <a:r>
            <a:rPr lang="sv-SE" sz="1200">
              <a:solidFill>
                <a:sysClr val="window" lastClr="FFFFFF"/>
              </a:solidFill>
              <a:latin typeface="Arial"/>
              <a:ea typeface="+mn-ea"/>
              <a:cs typeface="+mn-cs"/>
            </a:rPr>
            <a:t>Depression/Nedstämdhet</a:t>
          </a:r>
        </a:p>
        <a:p>
          <a:pPr>
            <a:buNone/>
          </a:pPr>
          <a:r>
            <a:rPr lang="sv-SE" sz="1200">
              <a:solidFill>
                <a:sysClr val="window" lastClr="FFFFFF"/>
              </a:solidFill>
              <a:latin typeface="Arial"/>
              <a:ea typeface="+mn-ea"/>
              <a:cs typeface="+mn-cs"/>
            </a:rPr>
            <a:t>Ångest</a:t>
          </a:r>
        </a:p>
        <a:p>
          <a:pPr>
            <a:buNone/>
          </a:pPr>
          <a:r>
            <a:rPr lang="sv-SE" sz="1200">
              <a:solidFill>
                <a:sysClr val="window" lastClr="FFFFFF"/>
              </a:solidFill>
              <a:latin typeface="Arial"/>
              <a:ea typeface="+mn-ea"/>
              <a:cs typeface="+mn-cs"/>
            </a:rPr>
            <a:t>Apati/Likgiltighet</a:t>
          </a:r>
        </a:p>
        <a:p>
          <a:pPr>
            <a:buNone/>
          </a:pPr>
          <a:r>
            <a:rPr lang="sv-SE" sz="1200">
              <a:solidFill>
                <a:sysClr val="window" lastClr="FFFFFF"/>
              </a:solidFill>
              <a:latin typeface="Arial"/>
              <a:ea typeface="+mn-ea"/>
              <a:cs typeface="+mn-cs"/>
            </a:rPr>
            <a:t>Hämningslöshet</a:t>
          </a:r>
        </a:p>
        <a:p>
          <a:pPr>
            <a:buNone/>
          </a:pPr>
          <a:r>
            <a:rPr lang="sv-SE" sz="1200">
              <a:solidFill>
                <a:sysClr val="window" lastClr="FFFFFF"/>
              </a:solidFill>
              <a:latin typeface="Arial"/>
              <a:ea typeface="+mn-ea"/>
              <a:cs typeface="+mn-cs"/>
            </a:rPr>
            <a:t>Lättretlighet/Labilitet</a:t>
          </a:r>
        </a:p>
        <a:p>
          <a:pPr>
            <a:buNone/>
          </a:pPr>
          <a:r>
            <a:rPr lang="sv-SE" sz="1200">
              <a:solidFill>
                <a:sysClr val="window" lastClr="FFFFFF"/>
              </a:solidFill>
              <a:latin typeface="Arial"/>
              <a:ea typeface="+mn-ea"/>
              <a:cs typeface="+mn-cs"/>
            </a:rPr>
            <a:t>Motorisk- rastlöshet</a:t>
          </a:r>
        </a:p>
        <a:p>
          <a:pPr>
            <a:buNone/>
          </a:pPr>
          <a:r>
            <a:rPr lang="sv-SE" sz="1200">
              <a:solidFill>
                <a:sysClr val="window" lastClr="FFFFFF"/>
              </a:solidFill>
              <a:latin typeface="Arial"/>
              <a:ea typeface="+mn-ea"/>
              <a:cs typeface="+mn-cs"/>
            </a:rPr>
            <a:t>Sömnstörningar</a:t>
          </a:r>
        </a:p>
        <a:p>
          <a:pPr>
            <a:buNone/>
          </a:pPr>
          <a:r>
            <a:rPr lang="sv-SE" sz="1200">
              <a:solidFill>
                <a:sysClr val="window" lastClr="FFFFFF"/>
              </a:solidFill>
              <a:latin typeface="Arial"/>
              <a:ea typeface="+mn-ea"/>
              <a:cs typeface="+mn-cs"/>
            </a:rPr>
            <a:t>Matlust/Ätstörning </a:t>
          </a:r>
          <a:endParaRPr lang="sv-SE" sz="1200">
            <a:solidFill>
              <a:sysClr val="window" lastClr="FFFFFF"/>
            </a:solidFill>
            <a:latin typeface="Georgia"/>
            <a:ea typeface="+mn-ea"/>
            <a:cs typeface="+mn-cs"/>
          </a:endParaRPr>
        </a:p>
        <a:p>
          <a:pPr>
            <a:buNone/>
          </a:pPr>
          <a:endParaRPr lang="sv-SE" sz="5600">
            <a:solidFill>
              <a:sysClr val="window" lastClr="FFFFFF"/>
            </a:solidFill>
            <a:latin typeface="Georgia"/>
            <a:ea typeface="+mn-ea"/>
            <a:cs typeface="+mn-cs"/>
          </a:endParaRPr>
        </a:p>
      </dgm:t>
    </dgm:pt>
    <dgm:pt modelId="{23280576-34A0-4934-BCC1-B8281042B909}" type="parTrans" cxnId="{B6AB8DB7-33DE-47CE-8A3B-BC67152B3CC0}">
      <dgm:prSet/>
      <dgm:spPr/>
      <dgm:t>
        <a:bodyPr/>
        <a:lstStyle/>
        <a:p>
          <a:endParaRPr lang="sv-SE"/>
        </a:p>
      </dgm:t>
    </dgm:pt>
    <dgm:pt modelId="{266CA407-A4A1-458A-856A-3E140EE3B5A1}" type="sibTrans" cxnId="{B6AB8DB7-33DE-47CE-8A3B-BC67152B3CC0}">
      <dgm:prSet/>
      <dgm:spPr/>
      <dgm:t>
        <a:bodyPr/>
        <a:lstStyle/>
        <a:p>
          <a:endParaRPr lang="sv-SE"/>
        </a:p>
      </dgm:t>
    </dgm:pt>
    <dgm:pt modelId="{8AFDE952-C926-45CF-827C-7421C898CFB6}">
      <dgm:prSet phldrT="[Text]" custT="1"/>
      <dgm:spPr>
        <a:xfrm>
          <a:off x="2339661" y="-126716"/>
          <a:ext cx="1467658" cy="1171665"/>
        </a:xfrm>
        <a:solidFill>
          <a:srgbClr val="5B457F">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sv-SE" sz="1000">
              <a:solidFill>
                <a:sysClr val="window" lastClr="FFFFFF"/>
              </a:solidFill>
              <a:latin typeface="Arial"/>
              <a:ea typeface="+mn-ea"/>
              <a:cs typeface="+mn-cs"/>
            </a:rPr>
            <a:t>Smärta</a:t>
          </a:r>
        </a:p>
      </dgm:t>
    </dgm:pt>
    <dgm:pt modelId="{62D28F71-D801-4AD3-AF7E-1C345B21A5E7}" type="sibTrans" cxnId="{B0C31C3C-5976-4BA9-90F5-2CB8EB7FC3FF}">
      <dgm:prSet/>
      <dgm:spPr/>
      <dgm:t>
        <a:bodyPr/>
        <a:lstStyle/>
        <a:p>
          <a:endParaRPr lang="sv-SE"/>
        </a:p>
      </dgm:t>
    </dgm:pt>
    <dgm:pt modelId="{3BC394D4-E1B8-4E0E-92E3-93BAE868F3FE}" type="parTrans" cxnId="{B0C31C3C-5976-4BA9-90F5-2CB8EB7FC3FF}">
      <dgm:prSet/>
      <dgm:spPr>
        <a:xfrm rot="16200000">
          <a:off x="2700259" y="1406321"/>
          <a:ext cx="746463" cy="23719"/>
        </a:xfrm>
        <a:custGeom>
          <a:avLst/>
          <a:gdLst/>
          <a:ahLst/>
          <a:cxnLst/>
          <a:rect l="0" t="0" r="0" b="0"/>
          <a:pathLst>
            <a:path>
              <a:moveTo>
                <a:pt x="0" y="13407"/>
              </a:moveTo>
              <a:lnTo>
                <a:pt x="1043193" y="13407"/>
              </a:lnTo>
            </a:path>
          </a:pathLst>
        </a:custGeom>
        <a:noFill/>
        <a:ln w="12700" cap="flat" cmpd="sng" algn="ctr">
          <a:solidFill>
            <a:srgbClr val="C63714">
              <a:hueOff val="0"/>
              <a:satOff val="0"/>
              <a:lumOff val="0"/>
              <a:alphaOff val="0"/>
            </a:srgbClr>
          </a:solidFill>
          <a:prstDash val="solid"/>
          <a:miter lim="800000"/>
        </a:ln>
        <a:effectLst/>
      </dgm:spPr>
      <dgm:t>
        <a:bodyPr/>
        <a:lstStyle/>
        <a:p>
          <a:pPr>
            <a:buNone/>
          </a:pPr>
          <a:endParaRPr lang="sv-SE">
            <a:solidFill>
              <a:sysClr val="windowText" lastClr="000000">
                <a:hueOff val="0"/>
                <a:satOff val="0"/>
                <a:lumOff val="0"/>
                <a:alphaOff val="0"/>
              </a:sysClr>
            </a:solidFill>
            <a:latin typeface="Georgia"/>
            <a:ea typeface="+mn-ea"/>
            <a:cs typeface="+mn-cs"/>
          </a:endParaRPr>
        </a:p>
      </dgm:t>
    </dgm:pt>
    <dgm:pt modelId="{F1A9ED18-0AB8-406C-B304-AED9B233C9E9}">
      <dgm:prSet custT="1"/>
      <dgm:spPr>
        <a:xfrm>
          <a:off x="1459824" y="227124"/>
          <a:ext cx="983636" cy="983636"/>
        </a:xfrm>
        <a:solidFill>
          <a:srgbClr val="5B457F">
            <a:hueOff val="-15057993"/>
            <a:satOff val="52052"/>
            <a:lumOff val="4316"/>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sv-SE"/>
        </a:p>
      </dgm:t>
    </dgm:pt>
    <dgm:pt modelId="{3D3322A9-33F6-4A33-BC0F-2A0DFAD5A912}" type="parTrans" cxnId="{E6B9D161-5A29-4525-9C11-E0BBD0034B3E}">
      <dgm:prSet/>
      <dgm:spPr/>
      <dgm:t>
        <a:bodyPr/>
        <a:lstStyle/>
        <a:p>
          <a:endParaRPr lang="sv-SE"/>
        </a:p>
      </dgm:t>
    </dgm:pt>
    <dgm:pt modelId="{6A28C9DE-3415-491E-AEE9-D1B1DAF69557}" type="sibTrans" cxnId="{E6B9D161-5A29-4525-9C11-E0BBD0034B3E}">
      <dgm:prSet/>
      <dgm:spPr/>
      <dgm:t>
        <a:bodyPr/>
        <a:lstStyle/>
        <a:p>
          <a:endParaRPr lang="sv-SE"/>
        </a:p>
      </dgm:t>
    </dgm:pt>
    <dgm:pt modelId="{08FF892C-600D-4AE2-B622-0FDF0E5F377E}">
      <dgm:prSet custT="1"/>
      <dgm:spPr>
        <a:xfrm>
          <a:off x="1459824" y="227124"/>
          <a:ext cx="983636" cy="983636"/>
        </a:xfrm>
        <a:solidFill>
          <a:srgbClr val="5B457F">
            <a:hueOff val="-15057993"/>
            <a:satOff val="52052"/>
            <a:lumOff val="4316"/>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endParaRPr lang="sv-SE" sz="1000">
            <a:solidFill>
              <a:sysClr val="window" lastClr="FFFFFF"/>
            </a:solidFill>
            <a:latin typeface="Arial"/>
            <a:ea typeface="+mn-ea"/>
            <a:cs typeface="+mn-cs"/>
          </a:endParaRPr>
        </a:p>
      </dgm:t>
    </dgm:pt>
    <dgm:pt modelId="{C326BAB0-64A2-4902-AF3F-9F3128FDA1EA}" type="parTrans" cxnId="{FFF346FA-59A7-44FF-98B0-4EE9465CD822}">
      <dgm:prSet/>
      <dgm:spPr/>
      <dgm:t>
        <a:bodyPr/>
        <a:lstStyle/>
        <a:p>
          <a:endParaRPr lang="sv-SE"/>
        </a:p>
      </dgm:t>
    </dgm:pt>
    <dgm:pt modelId="{8D0DF5EC-4399-41F2-8132-53D46F45A78F}" type="sibTrans" cxnId="{FFF346FA-59A7-44FF-98B0-4EE9465CD822}">
      <dgm:prSet/>
      <dgm:spPr/>
      <dgm:t>
        <a:bodyPr/>
        <a:lstStyle/>
        <a:p>
          <a:endParaRPr lang="sv-SE"/>
        </a:p>
      </dgm:t>
    </dgm:pt>
    <dgm:pt modelId="{AE8F72BE-41A7-4238-8627-49124BC4C56C}">
      <dgm:prSet phldrT="[Text]" custT="1"/>
      <dgm:spPr>
        <a:xfrm>
          <a:off x="2339661" y="-126716"/>
          <a:ext cx="1467658" cy="1171665"/>
        </a:xfrm>
        <a:solidFill>
          <a:srgbClr val="5B457F">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sv-SE" sz="1000">
              <a:solidFill>
                <a:sysClr val="window" lastClr="FFFFFF"/>
              </a:solidFill>
              <a:latin typeface="Arial"/>
              <a:ea typeface="+mn-ea"/>
              <a:cs typeface="+mn-cs"/>
            </a:rPr>
            <a:t>Hungrig  törstig</a:t>
          </a:r>
        </a:p>
      </dgm:t>
    </dgm:pt>
    <dgm:pt modelId="{F52E21E0-E88D-4695-826E-690D42325918}" type="parTrans" cxnId="{DB311569-6288-4FF7-9B03-38ECDB4060FC}">
      <dgm:prSet/>
      <dgm:spPr/>
      <dgm:t>
        <a:bodyPr/>
        <a:lstStyle/>
        <a:p>
          <a:endParaRPr lang="sv-SE"/>
        </a:p>
      </dgm:t>
    </dgm:pt>
    <dgm:pt modelId="{A634213F-6DA6-43A8-8B6D-BB379B15606B}" type="sibTrans" cxnId="{DB311569-6288-4FF7-9B03-38ECDB4060FC}">
      <dgm:prSet/>
      <dgm:spPr/>
      <dgm:t>
        <a:bodyPr/>
        <a:lstStyle/>
        <a:p>
          <a:endParaRPr lang="sv-SE"/>
        </a:p>
      </dgm:t>
    </dgm:pt>
    <dgm:pt modelId="{CE7D73BB-AD74-4ACB-AD5D-3911700B8EEA}">
      <dgm:prSet phldrT="[Text]" custT="1"/>
      <dgm:spPr>
        <a:xfrm>
          <a:off x="2339661" y="-126716"/>
          <a:ext cx="1467658" cy="1171665"/>
        </a:xfrm>
        <a:solidFill>
          <a:srgbClr val="5B457F">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sv-SE" sz="1000">
              <a:solidFill>
                <a:sysClr val="window" lastClr="FFFFFF"/>
              </a:solidFill>
              <a:latin typeface="Arial"/>
              <a:ea typeface="+mn-ea"/>
              <a:cs typeface="+mn-cs"/>
            </a:rPr>
            <a:t>Urinvägsinfektion</a:t>
          </a:r>
        </a:p>
      </dgm:t>
    </dgm:pt>
    <dgm:pt modelId="{383C2780-DFE5-43DD-89C5-C5462EEC9E32}" type="parTrans" cxnId="{A14E8FA4-D472-4856-9161-D8DA39081272}">
      <dgm:prSet/>
      <dgm:spPr/>
      <dgm:t>
        <a:bodyPr/>
        <a:lstStyle/>
        <a:p>
          <a:endParaRPr lang="sv-SE"/>
        </a:p>
      </dgm:t>
    </dgm:pt>
    <dgm:pt modelId="{F0055C74-C5B4-4EBF-B159-47AA7AF27EA5}" type="sibTrans" cxnId="{A14E8FA4-D472-4856-9161-D8DA39081272}">
      <dgm:prSet/>
      <dgm:spPr/>
      <dgm:t>
        <a:bodyPr/>
        <a:lstStyle/>
        <a:p>
          <a:endParaRPr lang="sv-SE"/>
        </a:p>
      </dgm:t>
    </dgm:pt>
    <dgm:pt modelId="{6628F63B-4001-4B0B-BA4D-05596B2072A9}">
      <dgm:prSet phldrT="[Text]" custT="1"/>
      <dgm:spPr>
        <a:xfrm>
          <a:off x="2339661" y="-126716"/>
          <a:ext cx="1467658" cy="1171665"/>
        </a:xfrm>
        <a:solidFill>
          <a:srgbClr val="5B457F">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sv-SE" sz="1000">
              <a:solidFill>
                <a:sysClr val="window" lastClr="FFFFFF"/>
              </a:solidFill>
              <a:latin typeface="Arial"/>
              <a:ea typeface="+mn-ea"/>
              <a:cs typeface="+mn-cs"/>
            </a:rPr>
            <a:t>Förstoppning</a:t>
          </a:r>
        </a:p>
      </dgm:t>
    </dgm:pt>
    <dgm:pt modelId="{D5AC323E-4C81-4D02-BC65-C0CAEE9A7045}" type="parTrans" cxnId="{E7583EA0-9D92-4A77-91C9-176D928D405A}">
      <dgm:prSet/>
      <dgm:spPr/>
      <dgm:t>
        <a:bodyPr/>
        <a:lstStyle/>
        <a:p>
          <a:endParaRPr lang="sv-SE"/>
        </a:p>
      </dgm:t>
    </dgm:pt>
    <dgm:pt modelId="{84BF5761-BB02-4262-8650-D08C940059A9}" type="sibTrans" cxnId="{E7583EA0-9D92-4A77-91C9-176D928D405A}">
      <dgm:prSet/>
      <dgm:spPr/>
      <dgm:t>
        <a:bodyPr/>
        <a:lstStyle/>
        <a:p>
          <a:endParaRPr lang="sv-SE"/>
        </a:p>
      </dgm:t>
    </dgm:pt>
    <dgm:pt modelId="{43EDBBE5-F732-4CD1-B4BF-F902C81F6C0B}">
      <dgm:prSet phldrT="[Text]" custT="1"/>
      <dgm:spPr>
        <a:xfrm>
          <a:off x="2339661" y="-126716"/>
          <a:ext cx="1467658" cy="1171665"/>
        </a:xfrm>
        <a:solidFill>
          <a:srgbClr val="5B457F">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sv-SE" sz="1000">
              <a:solidFill>
                <a:sysClr val="window" lastClr="FFFFFF"/>
              </a:solidFill>
              <a:latin typeface="Arial"/>
              <a:ea typeface="+mn-ea"/>
              <a:cs typeface="+mn-cs"/>
            </a:rPr>
            <a:t>Ensamhet Otrygghet</a:t>
          </a:r>
        </a:p>
      </dgm:t>
    </dgm:pt>
    <dgm:pt modelId="{7FC2E32E-AB41-4B24-BD85-B40A2DD433E1}" type="parTrans" cxnId="{7F1D7F14-CA99-4ABB-B064-506AE14A93BF}">
      <dgm:prSet/>
      <dgm:spPr/>
      <dgm:t>
        <a:bodyPr/>
        <a:lstStyle/>
        <a:p>
          <a:endParaRPr lang="sv-SE"/>
        </a:p>
      </dgm:t>
    </dgm:pt>
    <dgm:pt modelId="{9A39A5BC-026F-495A-83F1-121A37E48243}" type="sibTrans" cxnId="{7F1D7F14-CA99-4ABB-B064-506AE14A93BF}">
      <dgm:prSet/>
      <dgm:spPr/>
      <dgm:t>
        <a:bodyPr/>
        <a:lstStyle/>
        <a:p>
          <a:endParaRPr lang="sv-SE"/>
        </a:p>
      </dgm:t>
    </dgm:pt>
    <dgm:pt modelId="{598CE75E-1EFC-4CB1-9FD5-305589429CC3}">
      <dgm:prSet phldrT="[Text]" custT="1"/>
      <dgm:spPr>
        <a:xfrm>
          <a:off x="2339661" y="-126716"/>
          <a:ext cx="1467658" cy="1171665"/>
        </a:xfrm>
        <a:solidFill>
          <a:srgbClr val="5B457F">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sv-SE" sz="1100">
              <a:solidFill>
                <a:sysClr val="window" lastClr="FFFFFF"/>
              </a:solidFill>
              <a:latin typeface="Arial"/>
              <a:ea typeface="+mn-ea"/>
              <a:cs typeface="+mn-cs"/>
            </a:rPr>
            <a:t>Läkemedel </a:t>
          </a:r>
          <a:r>
            <a:rPr lang="sv-SE" sz="1000">
              <a:solidFill>
                <a:sysClr val="window" lastClr="FFFFFF"/>
              </a:solidFill>
              <a:latin typeface="Arial"/>
              <a:ea typeface="+mn-ea"/>
              <a:cs typeface="+mn-cs"/>
            </a:rPr>
            <a:t>           </a:t>
          </a:r>
          <a:r>
            <a:rPr lang="sv-SE" sz="900">
              <a:solidFill>
                <a:sysClr val="window" lastClr="FFFFFF"/>
              </a:solidFill>
              <a:latin typeface="Arial"/>
              <a:ea typeface="+mn-ea"/>
              <a:cs typeface="+mn-cs"/>
            </a:rPr>
            <a:t>för mycket, för lite, fel</a:t>
          </a:r>
          <a:endParaRPr lang="sv-SE" sz="1000">
            <a:solidFill>
              <a:sysClr val="window" lastClr="FFFFFF"/>
            </a:solidFill>
            <a:latin typeface="Arial"/>
            <a:ea typeface="+mn-ea"/>
            <a:cs typeface="+mn-cs"/>
          </a:endParaRPr>
        </a:p>
      </dgm:t>
    </dgm:pt>
    <dgm:pt modelId="{F9F17C63-0722-47EA-85E2-03699DB981EB}" type="parTrans" cxnId="{2DDDA914-A4FD-4F15-AC3C-55C17D3146FA}">
      <dgm:prSet/>
      <dgm:spPr/>
      <dgm:t>
        <a:bodyPr/>
        <a:lstStyle/>
        <a:p>
          <a:endParaRPr lang="sv-SE"/>
        </a:p>
      </dgm:t>
    </dgm:pt>
    <dgm:pt modelId="{B9176EA7-2D46-4FC4-B95D-4D0A0C6CD94B}" type="sibTrans" cxnId="{2DDDA914-A4FD-4F15-AC3C-55C17D3146FA}">
      <dgm:prSet/>
      <dgm:spPr/>
      <dgm:t>
        <a:bodyPr/>
        <a:lstStyle/>
        <a:p>
          <a:endParaRPr lang="sv-SE"/>
        </a:p>
      </dgm:t>
    </dgm:pt>
    <dgm:pt modelId="{B3DBFF98-8988-4791-AC2E-E98D00D7A20F}">
      <dgm:prSet phldrT="[Text]" custT="1"/>
      <dgm:spPr>
        <a:xfrm>
          <a:off x="2339661" y="-126716"/>
          <a:ext cx="1467658" cy="1171665"/>
        </a:xfrm>
        <a:solidFill>
          <a:srgbClr val="5B457F">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endParaRPr lang="sv-SE" sz="1000">
            <a:solidFill>
              <a:sysClr val="window" lastClr="FFFFFF"/>
            </a:solidFill>
            <a:latin typeface="Arial"/>
            <a:ea typeface="+mn-ea"/>
            <a:cs typeface="+mn-cs"/>
          </a:endParaRPr>
        </a:p>
      </dgm:t>
    </dgm:pt>
    <dgm:pt modelId="{752C5DD8-E0D4-4572-B347-78382A6C52B6}" type="parTrans" cxnId="{E5D74307-D1F5-429D-828B-5A22599B3669}">
      <dgm:prSet/>
      <dgm:spPr/>
      <dgm:t>
        <a:bodyPr/>
        <a:lstStyle/>
        <a:p>
          <a:endParaRPr lang="sv-SE"/>
        </a:p>
      </dgm:t>
    </dgm:pt>
    <dgm:pt modelId="{439961F8-EBF1-421A-8142-43932F4DCE2D}" type="sibTrans" cxnId="{E5D74307-D1F5-429D-828B-5A22599B3669}">
      <dgm:prSet/>
      <dgm:spPr/>
      <dgm:t>
        <a:bodyPr/>
        <a:lstStyle/>
        <a:p>
          <a:endParaRPr lang="sv-SE"/>
        </a:p>
      </dgm:t>
    </dgm:pt>
    <dgm:pt modelId="{D5C706A8-A760-4206-B7D3-2D97A89B3E81}">
      <dgm:prSet phldrT="[Text]" custT="1"/>
      <dgm:spPr>
        <a:xfrm>
          <a:off x="2339661" y="-126716"/>
          <a:ext cx="1467658" cy="1171665"/>
        </a:xfrm>
        <a:solidFill>
          <a:srgbClr val="5B457F">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sv-SE" sz="1000">
              <a:solidFill>
                <a:sysClr val="window" lastClr="FFFFFF"/>
              </a:solidFill>
              <a:latin typeface="Arial"/>
              <a:ea typeface="+mn-ea"/>
              <a:cs typeface="+mn-cs"/>
            </a:rPr>
            <a:t>Bemötande</a:t>
          </a:r>
        </a:p>
      </dgm:t>
    </dgm:pt>
    <dgm:pt modelId="{7B52EE18-2411-4FB4-AF8F-BDA4FEC8720F}" type="parTrans" cxnId="{AC2B9F0D-31E5-4E89-935D-731822718B1C}">
      <dgm:prSet/>
      <dgm:spPr/>
      <dgm:t>
        <a:bodyPr/>
        <a:lstStyle/>
        <a:p>
          <a:endParaRPr lang="sv-SE"/>
        </a:p>
      </dgm:t>
    </dgm:pt>
    <dgm:pt modelId="{A39C2671-A31C-4014-A28E-CC310B1DA747}" type="sibTrans" cxnId="{AC2B9F0D-31E5-4E89-935D-731822718B1C}">
      <dgm:prSet/>
      <dgm:spPr/>
      <dgm:t>
        <a:bodyPr/>
        <a:lstStyle/>
        <a:p>
          <a:endParaRPr lang="sv-SE"/>
        </a:p>
      </dgm:t>
    </dgm:pt>
    <dgm:pt modelId="{B8AC6CEC-6296-4749-8B0F-906EDB143A1A}">
      <dgm:prSet phldrT="[Text]" custT="1"/>
      <dgm:spPr>
        <a:xfrm>
          <a:off x="2339661" y="-126716"/>
          <a:ext cx="1467658" cy="1171665"/>
        </a:xfrm>
        <a:solidFill>
          <a:srgbClr val="5B457F">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sv-SE" sz="1000">
              <a:solidFill>
                <a:sysClr val="window" lastClr="FFFFFF"/>
              </a:solidFill>
              <a:latin typeface="Arial"/>
              <a:ea typeface="+mn-ea"/>
              <a:cs typeface="+mn-cs"/>
            </a:rPr>
            <a:t>Otrygg miljö</a:t>
          </a:r>
        </a:p>
      </dgm:t>
    </dgm:pt>
    <dgm:pt modelId="{4F9087E2-8093-4A54-948B-309A1AD5308F}" type="parTrans" cxnId="{AA2E6466-42E1-4E9B-9615-5A661FB465B2}">
      <dgm:prSet/>
      <dgm:spPr/>
      <dgm:t>
        <a:bodyPr/>
        <a:lstStyle/>
        <a:p>
          <a:endParaRPr lang="sv-SE"/>
        </a:p>
      </dgm:t>
    </dgm:pt>
    <dgm:pt modelId="{9544EFFA-47EF-4894-9DFC-48C89960D9F4}" type="sibTrans" cxnId="{AA2E6466-42E1-4E9B-9615-5A661FB465B2}">
      <dgm:prSet/>
      <dgm:spPr/>
      <dgm:t>
        <a:bodyPr/>
        <a:lstStyle/>
        <a:p>
          <a:endParaRPr lang="sv-SE"/>
        </a:p>
      </dgm:t>
    </dgm:pt>
    <dgm:pt modelId="{EF0167D1-0D31-426E-A7BA-7F8CBB620AA8}">
      <dgm:prSet phldrT="[Text]" custT="1"/>
      <dgm:spPr>
        <a:xfrm>
          <a:off x="2339661" y="-126716"/>
          <a:ext cx="1467658" cy="1171665"/>
        </a:xfrm>
        <a:solidFill>
          <a:srgbClr val="5B457F">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sv-SE" sz="1000">
              <a:solidFill>
                <a:sysClr val="window" lastClr="FFFFFF"/>
              </a:solidFill>
              <a:latin typeface="Arial"/>
              <a:ea typeface="+mn-ea"/>
              <a:cs typeface="+mn-cs"/>
            </a:rPr>
            <a:t>Överstimulerad hjärntrött</a:t>
          </a:r>
        </a:p>
      </dgm:t>
    </dgm:pt>
    <dgm:pt modelId="{D4DC52A4-A8CF-47F0-8B2A-FFDE8A3E4F2C}" type="parTrans" cxnId="{07E61A57-DA9B-4C00-9663-7854B2E97889}">
      <dgm:prSet/>
      <dgm:spPr/>
      <dgm:t>
        <a:bodyPr/>
        <a:lstStyle/>
        <a:p>
          <a:endParaRPr lang="sv-SE"/>
        </a:p>
      </dgm:t>
    </dgm:pt>
    <dgm:pt modelId="{4F1F3936-7E35-4ACC-9CDB-550754B86FAC}" type="sibTrans" cxnId="{07E61A57-DA9B-4C00-9663-7854B2E97889}">
      <dgm:prSet/>
      <dgm:spPr/>
      <dgm:t>
        <a:bodyPr/>
        <a:lstStyle/>
        <a:p>
          <a:endParaRPr lang="sv-SE"/>
        </a:p>
      </dgm:t>
    </dgm:pt>
    <dgm:pt modelId="{4C93EA70-E28E-4FD9-8F88-AD256C4D1EB1}">
      <dgm:prSet phldrT="[Text]" custT="1"/>
      <dgm:spPr>
        <a:xfrm>
          <a:off x="2339661" y="-126716"/>
          <a:ext cx="1467658" cy="1171665"/>
        </a:xfrm>
        <a:solidFill>
          <a:srgbClr val="5B457F">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sv-SE" sz="1000">
              <a:solidFill>
                <a:sysClr val="window" lastClr="FFFFFF"/>
              </a:solidFill>
              <a:latin typeface="Arial"/>
              <a:ea typeface="+mn-ea"/>
              <a:cs typeface="+mn-cs"/>
            </a:rPr>
            <a:t>Uttråkad</a:t>
          </a:r>
        </a:p>
      </dgm:t>
    </dgm:pt>
    <dgm:pt modelId="{77A4650A-9C89-4E06-86AA-2CFF9B3486BB}" type="parTrans" cxnId="{A2E39649-8A0D-4058-AAB4-933C9E7035DF}">
      <dgm:prSet/>
      <dgm:spPr/>
      <dgm:t>
        <a:bodyPr/>
        <a:lstStyle/>
        <a:p>
          <a:endParaRPr lang="sv-SE"/>
        </a:p>
      </dgm:t>
    </dgm:pt>
    <dgm:pt modelId="{A1352BE3-5AFA-43C9-915B-3B0A8B03D479}" type="sibTrans" cxnId="{A2E39649-8A0D-4058-AAB4-933C9E7035DF}">
      <dgm:prSet/>
      <dgm:spPr/>
      <dgm:t>
        <a:bodyPr/>
        <a:lstStyle/>
        <a:p>
          <a:endParaRPr lang="sv-SE"/>
        </a:p>
      </dgm:t>
    </dgm:pt>
    <dgm:pt modelId="{624BF12A-949E-494A-A8CA-A8CFF9471CC4}" type="pres">
      <dgm:prSet presAssocID="{207C232A-2B8D-4F25-B8D0-4224D59B2268}" presName="Name0" presStyleCnt="0">
        <dgm:presLayoutVars>
          <dgm:chMax val="1"/>
          <dgm:dir/>
          <dgm:animLvl val="ctr"/>
          <dgm:resizeHandles val="exact"/>
        </dgm:presLayoutVars>
      </dgm:prSet>
      <dgm:spPr/>
    </dgm:pt>
    <dgm:pt modelId="{4D6D892D-7C3D-4F32-920B-3329BDA076ED}" type="pres">
      <dgm:prSet presAssocID="{371E8B11-2E49-4C82-A905-AD5E5D2DBAA4}" presName="centerShape" presStyleLbl="node0" presStyleIdx="0" presStyleCnt="1" custScaleX="255597" custScaleY="267701" custLinFactNeighborX="-1100" custLinFactNeighborY="688"/>
      <dgm:spPr/>
    </dgm:pt>
    <dgm:pt modelId="{521F0D0A-A413-46F9-8119-D567E850F90A}" type="pres">
      <dgm:prSet presAssocID="{8AFDE952-C926-45CF-827C-7421C898CFB6}" presName="node" presStyleLbl="node1" presStyleIdx="0" presStyleCnt="10" custScaleX="125666" custScaleY="111046">
        <dgm:presLayoutVars>
          <dgm:bulletEnabled val="1"/>
        </dgm:presLayoutVars>
      </dgm:prSet>
      <dgm:spPr/>
    </dgm:pt>
    <dgm:pt modelId="{648C864B-E19C-4EBB-9CC3-B05D1455CA53}" type="pres">
      <dgm:prSet presAssocID="{8AFDE952-C926-45CF-827C-7421C898CFB6}" presName="dummy" presStyleCnt="0"/>
      <dgm:spPr/>
    </dgm:pt>
    <dgm:pt modelId="{E4AA9583-7E95-448D-9A6E-9F84285AA227}" type="pres">
      <dgm:prSet presAssocID="{62D28F71-D801-4AD3-AF7E-1C345B21A5E7}" presName="sibTrans" presStyleLbl="sibTrans2D1" presStyleIdx="0" presStyleCnt="10"/>
      <dgm:spPr/>
    </dgm:pt>
    <dgm:pt modelId="{E55C2268-B94B-48F8-97C7-443FCDFE9991}" type="pres">
      <dgm:prSet presAssocID="{AE8F72BE-41A7-4238-8627-49124BC4C56C}" presName="node" presStyleLbl="node1" presStyleIdx="1" presStyleCnt="10" custScaleX="130178" custScaleY="115786">
        <dgm:presLayoutVars>
          <dgm:bulletEnabled val="1"/>
        </dgm:presLayoutVars>
      </dgm:prSet>
      <dgm:spPr/>
    </dgm:pt>
    <dgm:pt modelId="{07E4DA35-84A7-46F5-8964-42BBD401000B}" type="pres">
      <dgm:prSet presAssocID="{AE8F72BE-41A7-4238-8627-49124BC4C56C}" presName="dummy" presStyleCnt="0"/>
      <dgm:spPr/>
    </dgm:pt>
    <dgm:pt modelId="{1F7B61AD-56C4-4E88-A8A8-0A04C30427A7}" type="pres">
      <dgm:prSet presAssocID="{A634213F-6DA6-43A8-8B6D-BB379B15606B}" presName="sibTrans" presStyleLbl="sibTrans2D1" presStyleIdx="1" presStyleCnt="10"/>
      <dgm:spPr/>
    </dgm:pt>
    <dgm:pt modelId="{580BBE17-DF4A-4CD0-A6CD-B1E4C4C58231}" type="pres">
      <dgm:prSet presAssocID="{CE7D73BB-AD74-4ACB-AD5D-3911700B8EEA}" presName="node" presStyleLbl="node1" presStyleIdx="2" presStyleCnt="10" custScaleX="151332" custScaleY="133797">
        <dgm:presLayoutVars>
          <dgm:bulletEnabled val="1"/>
        </dgm:presLayoutVars>
      </dgm:prSet>
      <dgm:spPr/>
    </dgm:pt>
    <dgm:pt modelId="{87E0C416-FE20-41F2-8A1A-1334BC3AA09C}" type="pres">
      <dgm:prSet presAssocID="{CE7D73BB-AD74-4ACB-AD5D-3911700B8EEA}" presName="dummy" presStyleCnt="0"/>
      <dgm:spPr/>
    </dgm:pt>
    <dgm:pt modelId="{FC49A119-58C9-40F4-AB1F-5825DD9BA89C}" type="pres">
      <dgm:prSet presAssocID="{F0055C74-C5B4-4EBF-B159-47AA7AF27EA5}" presName="sibTrans" presStyleLbl="sibTrans2D1" presStyleIdx="2" presStyleCnt="10"/>
      <dgm:spPr/>
    </dgm:pt>
    <dgm:pt modelId="{343918F7-0256-45AA-88D9-C751C562B1B3}" type="pres">
      <dgm:prSet presAssocID="{6628F63B-4001-4B0B-BA4D-05596B2072A9}" presName="node" presStyleLbl="node1" presStyleIdx="3" presStyleCnt="10" custScaleX="130982" custScaleY="121047">
        <dgm:presLayoutVars>
          <dgm:bulletEnabled val="1"/>
        </dgm:presLayoutVars>
      </dgm:prSet>
      <dgm:spPr/>
    </dgm:pt>
    <dgm:pt modelId="{80897BF4-BDDD-49CF-9260-722500700A8D}" type="pres">
      <dgm:prSet presAssocID="{6628F63B-4001-4B0B-BA4D-05596B2072A9}" presName="dummy" presStyleCnt="0"/>
      <dgm:spPr/>
    </dgm:pt>
    <dgm:pt modelId="{A8909024-7BF0-4DAD-95B2-C1985D5F699C}" type="pres">
      <dgm:prSet presAssocID="{84BF5761-BB02-4262-8650-D08C940059A9}" presName="sibTrans" presStyleLbl="sibTrans2D1" presStyleIdx="3" presStyleCnt="10"/>
      <dgm:spPr/>
    </dgm:pt>
    <dgm:pt modelId="{94AC1637-7A53-4331-9784-38C4AF4D16CF}" type="pres">
      <dgm:prSet presAssocID="{43EDBBE5-F732-4CD1-B4BF-F902C81F6C0B}" presName="node" presStyleLbl="node1" presStyleIdx="4" presStyleCnt="10" custScaleX="133745" custScaleY="124006">
        <dgm:presLayoutVars>
          <dgm:bulletEnabled val="1"/>
        </dgm:presLayoutVars>
      </dgm:prSet>
      <dgm:spPr/>
    </dgm:pt>
    <dgm:pt modelId="{B366E0CD-3E4C-4630-A3DD-1EDDA389947D}" type="pres">
      <dgm:prSet presAssocID="{43EDBBE5-F732-4CD1-B4BF-F902C81F6C0B}" presName="dummy" presStyleCnt="0"/>
      <dgm:spPr/>
    </dgm:pt>
    <dgm:pt modelId="{24EACFD8-61BB-4DD9-84F5-B05F110D332B}" type="pres">
      <dgm:prSet presAssocID="{9A39A5BC-026F-495A-83F1-121A37E48243}" presName="sibTrans" presStyleLbl="sibTrans2D1" presStyleIdx="4" presStyleCnt="10"/>
      <dgm:spPr/>
    </dgm:pt>
    <dgm:pt modelId="{052B2BC7-8BDA-47E3-AB53-64D5754E7D36}" type="pres">
      <dgm:prSet presAssocID="{598CE75E-1EFC-4CB1-9FD5-305589429CC3}" presName="node" presStyleLbl="node1" presStyleIdx="5" presStyleCnt="10" custScaleX="136563" custScaleY="117910">
        <dgm:presLayoutVars>
          <dgm:bulletEnabled val="1"/>
        </dgm:presLayoutVars>
      </dgm:prSet>
      <dgm:spPr/>
    </dgm:pt>
    <dgm:pt modelId="{5AE9FD06-C6B6-4CC6-8DD8-189A147BBC67}" type="pres">
      <dgm:prSet presAssocID="{598CE75E-1EFC-4CB1-9FD5-305589429CC3}" presName="dummy" presStyleCnt="0"/>
      <dgm:spPr/>
    </dgm:pt>
    <dgm:pt modelId="{186DFBD7-BC24-494A-B33E-7AFAF2204991}" type="pres">
      <dgm:prSet presAssocID="{B9176EA7-2D46-4FC4-B95D-4D0A0C6CD94B}" presName="sibTrans" presStyleLbl="sibTrans2D1" presStyleIdx="5" presStyleCnt="10"/>
      <dgm:spPr/>
    </dgm:pt>
    <dgm:pt modelId="{3B8EB955-3982-4C69-918E-233FB56169CA}" type="pres">
      <dgm:prSet presAssocID="{D5C706A8-A760-4206-B7D3-2D97A89B3E81}" presName="node" presStyleLbl="node1" presStyleIdx="6" presStyleCnt="10" custScaleX="133467" custScaleY="117489">
        <dgm:presLayoutVars>
          <dgm:bulletEnabled val="1"/>
        </dgm:presLayoutVars>
      </dgm:prSet>
      <dgm:spPr/>
    </dgm:pt>
    <dgm:pt modelId="{56482049-31C1-45EF-9D91-AC1C6380C340}" type="pres">
      <dgm:prSet presAssocID="{D5C706A8-A760-4206-B7D3-2D97A89B3E81}" presName="dummy" presStyleCnt="0"/>
      <dgm:spPr/>
    </dgm:pt>
    <dgm:pt modelId="{4FCAE989-8837-4FFF-A207-078A184E539E}" type="pres">
      <dgm:prSet presAssocID="{A39C2671-A31C-4014-A28E-CC310B1DA747}" presName="sibTrans" presStyleLbl="sibTrans2D1" presStyleIdx="6" presStyleCnt="10"/>
      <dgm:spPr/>
    </dgm:pt>
    <dgm:pt modelId="{EBD4EF68-DE38-41B7-9AC5-EF6798BDBE56}" type="pres">
      <dgm:prSet presAssocID="{B8AC6CEC-6296-4749-8B0F-906EDB143A1A}" presName="node" presStyleLbl="node1" presStyleIdx="7" presStyleCnt="10" custScaleX="131708" custScaleY="130710">
        <dgm:presLayoutVars>
          <dgm:bulletEnabled val="1"/>
        </dgm:presLayoutVars>
      </dgm:prSet>
      <dgm:spPr/>
    </dgm:pt>
    <dgm:pt modelId="{DD3F8CFD-708C-4AD7-9833-EFD4D355CAEF}" type="pres">
      <dgm:prSet presAssocID="{B8AC6CEC-6296-4749-8B0F-906EDB143A1A}" presName="dummy" presStyleCnt="0"/>
      <dgm:spPr/>
    </dgm:pt>
    <dgm:pt modelId="{9F5393A1-8977-443C-A647-FBA845FE3250}" type="pres">
      <dgm:prSet presAssocID="{9544EFFA-47EF-4894-9DFC-48C89960D9F4}" presName="sibTrans" presStyleLbl="sibTrans2D1" presStyleIdx="7" presStyleCnt="10"/>
      <dgm:spPr/>
    </dgm:pt>
    <dgm:pt modelId="{F068D4C5-82D1-498D-93CC-C0D90B93388C}" type="pres">
      <dgm:prSet presAssocID="{EF0167D1-0D31-426E-A7BA-7F8CBB620AA8}" presName="node" presStyleLbl="node1" presStyleIdx="8" presStyleCnt="10" custScaleX="143058" custScaleY="138877">
        <dgm:presLayoutVars>
          <dgm:bulletEnabled val="1"/>
        </dgm:presLayoutVars>
      </dgm:prSet>
      <dgm:spPr/>
    </dgm:pt>
    <dgm:pt modelId="{04601FE7-D282-408A-8227-E41A006BDBA1}" type="pres">
      <dgm:prSet presAssocID="{EF0167D1-0D31-426E-A7BA-7F8CBB620AA8}" presName="dummy" presStyleCnt="0"/>
      <dgm:spPr/>
    </dgm:pt>
    <dgm:pt modelId="{2A78AF96-B7BA-43BF-9312-86A647F21ED9}" type="pres">
      <dgm:prSet presAssocID="{4F1F3936-7E35-4ACC-9CDB-550754B86FAC}" presName="sibTrans" presStyleLbl="sibTrans2D1" presStyleIdx="8" presStyleCnt="10"/>
      <dgm:spPr/>
    </dgm:pt>
    <dgm:pt modelId="{57B64C15-6DA3-4CA1-BFCE-D00744182A0F}" type="pres">
      <dgm:prSet presAssocID="{4C93EA70-E28E-4FD9-8F88-AD256C4D1EB1}" presName="node" presStyleLbl="node1" presStyleIdx="9" presStyleCnt="10" custScaleX="126598" custScaleY="117644">
        <dgm:presLayoutVars>
          <dgm:bulletEnabled val="1"/>
        </dgm:presLayoutVars>
      </dgm:prSet>
      <dgm:spPr/>
    </dgm:pt>
    <dgm:pt modelId="{528452EF-9D28-43E7-A8D0-41C786A9FAF9}" type="pres">
      <dgm:prSet presAssocID="{4C93EA70-E28E-4FD9-8F88-AD256C4D1EB1}" presName="dummy" presStyleCnt="0"/>
      <dgm:spPr/>
    </dgm:pt>
    <dgm:pt modelId="{87CE7AE1-BDAB-4208-8620-5BD0724F0D63}" type="pres">
      <dgm:prSet presAssocID="{A1352BE3-5AFA-43C9-915B-3B0A8B03D479}" presName="sibTrans" presStyleLbl="sibTrans2D1" presStyleIdx="9" presStyleCnt="10"/>
      <dgm:spPr/>
    </dgm:pt>
  </dgm:ptLst>
  <dgm:cxnLst>
    <dgm:cxn modelId="{EF9B4205-E89D-44B8-9E54-545F500FBAB2}" type="presOf" srcId="{F0055C74-C5B4-4EBF-B159-47AA7AF27EA5}" destId="{FC49A119-58C9-40F4-AB1F-5825DD9BA89C}" srcOrd="0" destOrd="0" presId="urn:microsoft.com/office/officeart/2005/8/layout/radial6"/>
    <dgm:cxn modelId="{E5D74307-D1F5-429D-828B-5A22599B3669}" srcId="{207C232A-2B8D-4F25-B8D0-4224D59B2268}" destId="{B3DBFF98-8988-4791-AC2E-E98D00D7A20F}" srcOrd="1" destOrd="0" parTransId="{752C5DD8-E0D4-4572-B347-78382A6C52B6}" sibTransId="{439961F8-EBF1-421A-8142-43932F4DCE2D}"/>
    <dgm:cxn modelId="{AC2B9F0D-31E5-4E89-935D-731822718B1C}" srcId="{371E8B11-2E49-4C82-A905-AD5E5D2DBAA4}" destId="{D5C706A8-A760-4206-B7D3-2D97A89B3E81}" srcOrd="6" destOrd="0" parTransId="{7B52EE18-2411-4FB4-AF8F-BDA4FEC8720F}" sibTransId="{A39C2671-A31C-4014-A28E-CC310B1DA747}"/>
    <dgm:cxn modelId="{7F1D7F14-CA99-4ABB-B064-506AE14A93BF}" srcId="{371E8B11-2E49-4C82-A905-AD5E5D2DBAA4}" destId="{43EDBBE5-F732-4CD1-B4BF-F902C81F6C0B}" srcOrd="4" destOrd="0" parTransId="{7FC2E32E-AB41-4B24-BD85-B40A2DD433E1}" sibTransId="{9A39A5BC-026F-495A-83F1-121A37E48243}"/>
    <dgm:cxn modelId="{2DDDA914-A4FD-4F15-AC3C-55C17D3146FA}" srcId="{371E8B11-2E49-4C82-A905-AD5E5D2DBAA4}" destId="{598CE75E-1EFC-4CB1-9FD5-305589429CC3}" srcOrd="5" destOrd="0" parTransId="{F9F17C63-0722-47EA-85E2-03699DB981EB}" sibTransId="{B9176EA7-2D46-4FC4-B95D-4D0A0C6CD94B}"/>
    <dgm:cxn modelId="{74052518-7D01-4B93-80C5-43B6F6112145}" type="presOf" srcId="{371E8B11-2E49-4C82-A905-AD5E5D2DBAA4}" destId="{4D6D892D-7C3D-4F32-920B-3329BDA076ED}" srcOrd="0" destOrd="0" presId="urn:microsoft.com/office/officeart/2005/8/layout/radial6"/>
    <dgm:cxn modelId="{62914024-B58D-4B0B-9B00-3DB6F67B34E3}" type="presOf" srcId="{8AFDE952-C926-45CF-827C-7421C898CFB6}" destId="{521F0D0A-A413-46F9-8119-D567E850F90A}" srcOrd="0" destOrd="0" presId="urn:microsoft.com/office/officeart/2005/8/layout/radial6"/>
    <dgm:cxn modelId="{DB7EBF31-55B8-4812-A000-1ECF3E032DE5}" type="presOf" srcId="{EF0167D1-0D31-426E-A7BA-7F8CBB620AA8}" destId="{F068D4C5-82D1-498D-93CC-C0D90B93388C}" srcOrd="0" destOrd="0" presId="urn:microsoft.com/office/officeart/2005/8/layout/radial6"/>
    <dgm:cxn modelId="{CA1E9537-0F7D-4FFC-A5FC-24BEB4235343}" type="presOf" srcId="{4F1F3936-7E35-4ACC-9CDB-550754B86FAC}" destId="{2A78AF96-B7BA-43BF-9312-86A647F21ED9}" srcOrd="0" destOrd="0" presId="urn:microsoft.com/office/officeart/2005/8/layout/radial6"/>
    <dgm:cxn modelId="{B0C31C3C-5976-4BA9-90F5-2CB8EB7FC3FF}" srcId="{371E8B11-2E49-4C82-A905-AD5E5D2DBAA4}" destId="{8AFDE952-C926-45CF-827C-7421C898CFB6}" srcOrd="0" destOrd="0" parTransId="{3BC394D4-E1B8-4E0E-92E3-93BAE868F3FE}" sibTransId="{62D28F71-D801-4AD3-AF7E-1C345B21A5E7}"/>
    <dgm:cxn modelId="{E6B9D161-5A29-4525-9C11-E0BBD0034B3E}" srcId="{207C232A-2B8D-4F25-B8D0-4224D59B2268}" destId="{F1A9ED18-0AB8-406C-B304-AED9B233C9E9}" srcOrd="2" destOrd="0" parTransId="{3D3322A9-33F6-4A33-BC0F-2A0DFAD5A912}" sibTransId="{6A28C9DE-3415-491E-AEE9-D1B1DAF69557}"/>
    <dgm:cxn modelId="{AA2E6466-42E1-4E9B-9615-5A661FB465B2}" srcId="{371E8B11-2E49-4C82-A905-AD5E5D2DBAA4}" destId="{B8AC6CEC-6296-4749-8B0F-906EDB143A1A}" srcOrd="7" destOrd="0" parTransId="{4F9087E2-8093-4A54-948B-309A1AD5308F}" sibTransId="{9544EFFA-47EF-4894-9DFC-48C89960D9F4}"/>
    <dgm:cxn modelId="{2D4DFD46-6FB5-4F17-9C56-1AB6D9534DFA}" type="presOf" srcId="{D5C706A8-A760-4206-B7D3-2D97A89B3E81}" destId="{3B8EB955-3982-4C69-918E-233FB56169CA}" srcOrd="0" destOrd="0" presId="urn:microsoft.com/office/officeart/2005/8/layout/radial6"/>
    <dgm:cxn modelId="{DB311569-6288-4FF7-9B03-38ECDB4060FC}" srcId="{371E8B11-2E49-4C82-A905-AD5E5D2DBAA4}" destId="{AE8F72BE-41A7-4238-8627-49124BC4C56C}" srcOrd="1" destOrd="0" parTransId="{F52E21E0-E88D-4695-826E-690D42325918}" sibTransId="{A634213F-6DA6-43A8-8B6D-BB379B15606B}"/>
    <dgm:cxn modelId="{A2E39649-8A0D-4058-AAB4-933C9E7035DF}" srcId="{371E8B11-2E49-4C82-A905-AD5E5D2DBAA4}" destId="{4C93EA70-E28E-4FD9-8F88-AD256C4D1EB1}" srcOrd="9" destOrd="0" parTransId="{77A4650A-9C89-4E06-86AA-2CFF9B3486BB}" sibTransId="{A1352BE3-5AFA-43C9-915B-3B0A8B03D479}"/>
    <dgm:cxn modelId="{1BDE5E74-F9C6-4E23-B1A4-D9BFB656C4EF}" type="presOf" srcId="{598CE75E-1EFC-4CB1-9FD5-305589429CC3}" destId="{052B2BC7-8BDA-47E3-AB53-64D5754E7D36}" srcOrd="0" destOrd="0" presId="urn:microsoft.com/office/officeart/2005/8/layout/radial6"/>
    <dgm:cxn modelId="{EF7A0E76-12CC-4A69-B8BF-8AF9D06B6403}" type="presOf" srcId="{9A39A5BC-026F-495A-83F1-121A37E48243}" destId="{24EACFD8-61BB-4DD9-84F5-B05F110D332B}" srcOrd="0" destOrd="0" presId="urn:microsoft.com/office/officeart/2005/8/layout/radial6"/>
    <dgm:cxn modelId="{897D9856-C001-4F88-BADC-16351D02B8E9}" type="presOf" srcId="{62D28F71-D801-4AD3-AF7E-1C345B21A5E7}" destId="{E4AA9583-7E95-448D-9A6E-9F84285AA227}" srcOrd="0" destOrd="0" presId="urn:microsoft.com/office/officeart/2005/8/layout/radial6"/>
    <dgm:cxn modelId="{07E61A57-DA9B-4C00-9663-7854B2E97889}" srcId="{371E8B11-2E49-4C82-A905-AD5E5D2DBAA4}" destId="{EF0167D1-0D31-426E-A7BA-7F8CBB620AA8}" srcOrd="8" destOrd="0" parTransId="{D4DC52A4-A8CF-47F0-8B2A-FFDE8A3E4F2C}" sibTransId="{4F1F3936-7E35-4ACC-9CDB-550754B86FAC}"/>
    <dgm:cxn modelId="{8AF0328D-B225-48F8-ADC8-9506C074C6BD}" type="presOf" srcId="{207C232A-2B8D-4F25-B8D0-4224D59B2268}" destId="{624BF12A-949E-494A-A8CA-A8CFF9471CC4}" srcOrd="0" destOrd="0" presId="urn:microsoft.com/office/officeart/2005/8/layout/radial6"/>
    <dgm:cxn modelId="{E7583EA0-9D92-4A77-91C9-176D928D405A}" srcId="{371E8B11-2E49-4C82-A905-AD5E5D2DBAA4}" destId="{6628F63B-4001-4B0B-BA4D-05596B2072A9}" srcOrd="3" destOrd="0" parTransId="{D5AC323E-4C81-4D02-BC65-C0CAEE9A7045}" sibTransId="{84BF5761-BB02-4262-8650-D08C940059A9}"/>
    <dgm:cxn modelId="{A14E8FA4-D472-4856-9161-D8DA39081272}" srcId="{371E8B11-2E49-4C82-A905-AD5E5D2DBAA4}" destId="{CE7D73BB-AD74-4ACB-AD5D-3911700B8EEA}" srcOrd="2" destOrd="0" parTransId="{383C2780-DFE5-43DD-89C5-C5462EEC9E32}" sibTransId="{F0055C74-C5B4-4EBF-B159-47AA7AF27EA5}"/>
    <dgm:cxn modelId="{F0C171AC-ED7E-4E90-95C7-044ECEBC0B1C}" type="presOf" srcId="{84BF5761-BB02-4262-8650-D08C940059A9}" destId="{A8909024-7BF0-4DAD-95B2-C1985D5F699C}" srcOrd="0" destOrd="0" presId="urn:microsoft.com/office/officeart/2005/8/layout/radial6"/>
    <dgm:cxn modelId="{F0D393AD-66EF-428A-9263-856DE3759B40}" type="presOf" srcId="{A1352BE3-5AFA-43C9-915B-3B0A8B03D479}" destId="{87CE7AE1-BDAB-4208-8620-5BD0724F0D63}" srcOrd="0" destOrd="0" presId="urn:microsoft.com/office/officeart/2005/8/layout/radial6"/>
    <dgm:cxn modelId="{B6AB8DB7-33DE-47CE-8A3B-BC67152B3CC0}" srcId="{207C232A-2B8D-4F25-B8D0-4224D59B2268}" destId="{371E8B11-2E49-4C82-A905-AD5E5D2DBAA4}" srcOrd="0" destOrd="0" parTransId="{23280576-34A0-4934-BCC1-B8281042B909}" sibTransId="{266CA407-A4A1-458A-856A-3E140EE3B5A1}"/>
    <dgm:cxn modelId="{B781B5BD-81EC-4F72-8C36-DF7B1F615620}" type="presOf" srcId="{CE7D73BB-AD74-4ACB-AD5D-3911700B8EEA}" destId="{580BBE17-DF4A-4CD0-A6CD-B1E4C4C58231}" srcOrd="0" destOrd="0" presId="urn:microsoft.com/office/officeart/2005/8/layout/radial6"/>
    <dgm:cxn modelId="{AD9453BF-C55E-429F-906E-BC3FE4C8F2E9}" type="presOf" srcId="{4C93EA70-E28E-4FD9-8F88-AD256C4D1EB1}" destId="{57B64C15-6DA3-4CA1-BFCE-D00744182A0F}" srcOrd="0" destOrd="0" presId="urn:microsoft.com/office/officeart/2005/8/layout/radial6"/>
    <dgm:cxn modelId="{2158D8CB-F7A4-462B-BD30-253087925795}" type="presOf" srcId="{6628F63B-4001-4B0B-BA4D-05596B2072A9}" destId="{343918F7-0256-45AA-88D9-C751C562B1B3}" srcOrd="0" destOrd="0" presId="urn:microsoft.com/office/officeart/2005/8/layout/radial6"/>
    <dgm:cxn modelId="{FF65A7D0-E296-42A5-8394-814DEBB1D941}" type="presOf" srcId="{A634213F-6DA6-43A8-8B6D-BB379B15606B}" destId="{1F7B61AD-56C4-4E88-A8A8-0A04C30427A7}" srcOrd="0" destOrd="0" presId="urn:microsoft.com/office/officeart/2005/8/layout/radial6"/>
    <dgm:cxn modelId="{88A5B2D4-61E3-4C4F-9F26-EB31806F1827}" type="presOf" srcId="{B9176EA7-2D46-4FC4-B95D-4D0A0C6CD94B}" destId="{186DFBD7-BC24-494A-B33E-7AFAF2204991}" srcOrd="0" destOrd="0" presId="urn:microsoft.com/office/officeart/2005/8/layout/radial6"/>
    <dgm:cxn modelId="{F13BB9D7-01EC-4513-9EEA-A8F915708A03}" type="presOf" srcId="{AE8F72BE-41A7-4238-8627-49124BC4C56C}" destId="{E55C2268-B94B-48F8-97C7-443FCDFE9991}" srcOrd="0" destOrd="0" presId="urn:microsoft.com/office/officeart/2005/8/layout/radial6"/>
    <dgm:cxn modelId="{837341DA-AFFD-4AEB-BA12-7A7E6986C284}" type="presOf" srcId="{9544EFFA-47EF-4894-9DFC-48C89960D9F4}" destId="{9F5393A1-8977-443C-A647-FBA845FE3250}" srcOrd="0" destOrd="0" presId="urn:microsoft.com/office/officeart/2005/8/layout/radial6"/>
    <dgm:cxn modelId="{69F56FE5-42B3-4E40-BDE9-34AC0E6FCC24}" type="presOf" srcId="{B8AC6CEC-6296-4749-8B0F-906EDB143A1A}" destId="{EBD4EF68-DE38-41B7-9AC5-EF6798BDBE56}" srcOrd="0" destOrd="0" presId="urn:microsoft.com/office/officeart/2005/8/layout/radial6"/>
    <dgm:cxn modelId="{E9D9B4E8-F017-4350-BEDE-26910F077AED}" type="presOf" srcId="{A39C2671-A31C-4014-A28E-CC310B1DA747}" destId="{4FCAE989-8837-4FFF-A207-078A184E539E}" srcOrd="0" destOrd="0" presId="urn:microsoft.com/office/officeart/2005/8/layout/radial6"/>
    <dgm:cxn modelId="{5A2C85EA-B54E-42E8-B6B3-B0FA20EF30B1}" type="presOf" srcId="{43EDBBE5-F732-4CD1-B4BF-F902C81F6C0B}" destId="{94AC1637-7A53-4331-9784-38C4AF4D16CF}" srcOrd="0" destOrd="0" presId="urn:microsoft.com/office/officeart/2005/8/layout/radial6"/>
    <dgm:cxn modelId="{FFF346FA-59A7-44FF-98B0-4EE9465CD822}" srcId="{F1A9ED18-0AB8-406C-B304-AED9B233C9E9}" destId="{08FF892C-600D-4AE2-B622-0FDF0E5F377E}" srcOrd="0" destOrd="0" parTransId="{C326BAB0-64A2-4902-AF3F-9F3128FDA1EA}" sibTransId="{8D0DF5EC-4399-41F2-8132-53D46F45A78F}"/>
    <dgm:cxn modelId="{B1EB8BD3-2F37-45EC-9C02-0A03D96F0BAD}" type="presParOf" srcId="{624BF12A-949E-494A-A8CA-A8CFF9471CC4}" destId="{4D6D892D-7C3D-4F32-920B-3329BDA076ED}" srcOrd="0" destOrd="0" presId="urn:microsoft.com/office/officeart/2005/8/layout/radial6"/>
    <dgm:cxn modelId="{92CF4CAF-24E5-4A42-9C56-DB7B127B3BA1}" type="presParOf" srcId="{624BF12A-949E-494A-A8CA-A8CFF9471CC4}" destId="{521F0D0A-A413-46F9-8119-D567E850F90A}" srcOrd="1" destOrd="0" presId="urn:microsoft.com/office/officeart/2005/8/layout/radial6"/>
    <dgm:cxn modelId="{F986BF08-1223-48DA-9815-8137B79596B2}" type="presParOf" srcId="{624BF12A-949E-494A-A8CA-A8CFF9471CC4}" destId="{648C864B-E19C-4EBB-9CC3-B05D1455CA53}" srcOrd="2" destOrd="0" presId="urn:microsoft.com/office/officeart/2005/8/layout/radial6"/>
    <dgm:cxn modelId="{A2D7A69F-FE96-4C45-B4EF-063AC04D5616}" type="presParOf" srcId="{624BF12A-949E-494A-A8CA-A8CFF9471CC4}" destId="{E4AA9583-7E95-448D-9A6E-9F84285AA227}" srcOrd="3" destOrd="0" presId="urn:microsoft.com/office/officeart/2005/8/layout/radial6"/>
    <dgm:cxn modelId="{3864D7FD-7343-48E0-BE13-AA018BB826AD}" type="presParOf" srcId="{624BF12A-949E-494A-A8CA-A8CFF9471CC4}" destId="{E55C2268-B94B-48F8-97C7-443FCDFE9991}" srcOrd="4" destOrd="0" presId="urn:microsoft.com/office/officeart/2005/8/layout/radial6"/>
    <dgm:cxn modelId="{53D98023-82B5-4817-992F-2E2C3C1FC13E}" type="presParOf" srcId="{624BF12A-949E-494A-A8CA-A8CFF9471CC4}" destId="{07E4DA35-84A7-46F5-8964-42BBD401000B}" srcOrd="5" destOrd="0" presId="urn:microsoft.com/office/officeart/2005/8/layout/radial6"/>
    <dgm:cxn modelId="{047B9A8D-3ABE-4E80-AEE5-948B2749A084}" type="presParOf" srcId="{624BF12A-949E-494A-A8CA-A8CFF9471CC4}" destId="{1F7B61AD-56C4-4E88-A8A8-0A04C30427A7}" srcOrd="6" destOrd="0" presId="urn:microsoft.com/office/officeart/2005/8/layout/radial6"/>
    <dgm:cxn modelId="{6DBD395A-F5D6-4E07-92E3-315282178606}" type="presParOf" srcId="{624BF12A-949E-494A-A8CA-A8CFF9471CC4}" destId="{580BBE17-DF4A-4CD0-A6CD-B1E4C4C58231}" srcOrd="7" destOrd="0" presId="urn:microsoft.com/office/officeart/2005/8/layout/radial6"/>
    <dgm:cxn modelId="{2D8F17C9-9778-475B-A8FB-1A1655FDAB30}" type="presParOf" srcId="{624BF12A-949E-494A-A8CA-A8CFF9471CC4}" destId="{87E0C416-FE20-41F2-8A1A-1334BC3AA09C}" srcOrd="8" destOrd="0" presId="urn:microsoft.com/office/officeart/2005/8/layout/radial6"/>
    <dgm:cxn modelId="{E9F356D6-95DE-4CEE-976B-599885FDEF2A}" type="presParOf" srcId="{624BF12A-949E-494A-A8CA-A8CFF9471CC4}" destId="{FC49A119-58C9-40F4-AB1F-5825DD9BA89C}" srcOrd="9" destOrd="0" presId="urn:microsoft.com/office/officeart/2005/8/layout/radial6"/>
    <dgm:cxn modelId="{759E52D3-973F-430B-B4FB-D40CDDFEBFB8}" type="presParOf" srcId="{624BF12A-949E-494A-A8CA-A8CFF9471CC4}" destId="{343918F7-0256-45AA-88D9-C751C562B1B3}" srcOrd="10" destOrd="0" presId="urn:microsoft.com/office/officeart/2005/8/layout/radial6"/>
    <dgm:cxn modelId="{1F0BF41B-95DC-41A7-BFEE-496C75BD7C45}" type="presParOf" srcId="{624BF12A-949E-494A-A8CA-A8CFF9471CC4}" destId="{80897BF4-BDDD-49CF-9260-722500700A8D}" srcOrd="11" destOrd="0" presId="urn:microsoft.com/office/officeart/2005/8/layout/radial6"/>
    <dgm:cxn modelId="{56220AD3-2CF7-41D9-A420-86524C0EEF21}" type="presParOf" srcId="{624BF12A-949E-494A-A8CA-A8CFF9471CC4}" destId="{A8909024-7BF0-4DAD-95B2-C1985D5F699C}" srcOrd="12" destOrd="0" presId="urn:microsoft.com/office/officeart/2005/8/layout/radial6"/>
    <dgm:cxn modelId="{EC72564A-2684-428E-BBC8-3F26E34BF490}" type="presParOf" srcId="{624BF12A-949E-494A-A8CA-A8CFF9471CC4}" destId="{94AC1637-7A53-4331-9784-38C4AF4D16CF}" srcOrd="13" destOrd="0" presId="urn:microsoft.com/office/officeart/2005/8/layout/radial6"/>
    <dgm:cxn modelId="{69507C6B-4543-49C6-B5C9-923F88D94A63}" type="presParOf" srcId="{624BF12A-949E-494A-A8CA-A8CFF9471CC4}" destId="{B366E0CD-3E4C-4630-A3DD-1EDDA389947D}" srcOrd="14" destOrd="0" presId="urn:microsoft.com/office/officeart/2005/8/layout/radial6"/>
    <dgm:cxn modelId="{91838CDC-2428-4A7C-99B3-B6B197FCEA28}" type="presParOf" srcId="{624BF12A-949E-494A-A8CA-A8CFF9471CC4}" destId="{24EACFD8-61BB-4DD9-84F5-B05F110D332B}" srcOrd="15" destOrd="0" presId="urn:microsoft.com/office/officeart/2005/8/layout/radial6"/>
    <dgm:cxn modelId="{FCBC4D0D-3387-4C6E-9998-B19B0C9DB3FB}" type="presParOf" srcId="{624BF12A-949E-494A-A8CA-A8CFF9471CC4}" destId="{052B2BC7-8BDA-47E3-AB53-64D5754E7D36}" srcOrd="16" destOrd="0" presId="urn:microsoft.com/office/officeart/2005/8/layout/radial6"/>
    <dgm:cxn modelId="{BDB3D174-B67C-4E7B-9D3D-B164C8B7018F}" type="presParOf" srcId="{624BF12A-949E-494A-A8CA-A8CFF9471CC4}" destId="{5AE9FD06-C6B6-4CC6-8DD8-189A147BBC67}" srcOrd="17" destOrd="0" presId="urn:microsoft.com/office/officeart/2005/8/layout/radial6"/>
    <dgm:cxn modelId="{91C2C5DD-9C92-4F5D-B671-5BABCDC1EBEB}" type="presParOf" srcId="{624BF12A-949E-494A-A8CA-A8CFF9471CC4}" destId="{186DFBD7-BC24-494A-B33E-7AFAF2204991}" srcOrd="18" destOrd="0" presId="urn:microsoft.com/office/officeart/2005/8/layout/radial6"/>
    <dgm:cxn modelId="{A89BACC8-8CC9-45DE-B16B-29F5D17C4087}" type="presParOf" srcId="{624BF12A-949E-494A-A8CA-A8CFF9471CC4}" destId="{3B8EB955-3982-4C69-918E-233FB56169CA}" srcOrd="19" destOrd="0" presId="urn:microsoft.com/office/officeart/2005/8/layout/radial6"/>
    <dgm:cxn modelId="{2BBBC56A-D454-4C95-AA39-8E598A3B8FB4}" type="presParOf" srcId="{624BF12A-949E-494A-A8CA-A8CFF9471CC4}" destId="{56482049-31C1-45EF-9D91-AC1C6380C340}" srcOrd="20" destOrd="0" presId="urn:microsoft.com/office/officeart/2005/8/layout/radial6"/>
    <dgm:cxn modelId="{BDE68868-4095-424C-A658-5F9229E94A98}" type="presParOf" srcId="{624BF12A-949E-494A-A8CA-A8CFF9471CC4}" destId="{4FCAE989-8837-4FFF-A207-078A184E539E}" srcOrd="21" destOrd="0" presId="urn:microsoft.com/office/officeart/2005/8/layout/radial6"/>
    <dgm:cxn modelId="{69934926-9253-44CA-8E39-0C4DE28A2129}" type="presParOf" srcId="{624BF12A-949E-494A-A8CA-A8CFF9471CC4}" destId="{EBD4EF68-DE38-41B7-9AC5-EF6798BDBE56}" srcOrd="22" destOrd="0" presId="urn:microsoft.com/office/officeart/2005/8/layout/radial6"/>
    <dgm:cxn modelId="{48E9B671-5D4B-44F8-AE24-C5ADB8CD961E}" type="presParOf" srcId="{624BF12A-949E-494A-A8CA-A8CFF9471CC4}" destId="{DD3F8CFD-708C-4AD7-9833-EFD4D355CAEF}" srcOrd="23" destOrd="0" presId="urn:microsoft.com/office/officeart/2005/8/layout/radial6"/>
    <dgm:cxn modelId="{CE1B99B2-E808-4ADD-96C2-A67FC285D890}" type="presParOf" srcId="{624BF12A-949E-494A-A8CA-A8CFF9471CC4}" destId="{9F5393A1-8977-443C-A647-FBA845FE3250}" srcOrd="24" destOrd="0" presId="urn:microsoft.com/office/officeart/2005/8/layout/radial6"/>
    <dgm:cxn modelId="{0FF37AE3-8ADC-4385-A781-A02E093BCD20}" type="presParOf" srcId="{624BF12A-949E-494A-A8CA-A8CFF9471CC4}" destId="{F068D4C5-82D1-498D-93CC-C0D90B93388C}" srcOrd="25" destOrd="0" presId="urn:microsoft.com/office/officeart/2005/8/layout/radial6"/>
    <dgm:cxn modelId="{BD4250C7-1738-460D-B753-F0F6B19022C7}" type="presParOf" srcId="{624BF12A-949E-494A-A8CA-A8CFF9471CC4}" destId="{04601FE7-D282-408A-8227-E41A006BDBA1}" srcOrd="26" destOrd="0" presId="urn:microsoft.com/office/officeart/2005/8/layout/radial6"/>
    <dgm:cxn modelId="{1A0151FC-D393-4B5B-B5FD-55203126E7DB}" type="presParOf" srcId="{624BF12A-949E-494A-A8CA-A8CFF9471CC4}" destId="{2A78AF96-B7BA-43BF-9312-86A647F21ED9}" srcOrd="27" destOrd="0" presId="urn:microsoft.com/office/officeart/2005/8/layout/radial6"/>
    <dgm:cxn modelId="{B55C2462-F7D3-4A8E-9857-4A127D712DF4}" type="presParOf" srcId="{624BF12A-949E-494A-A8CA-A8CFF9471CC4}" destId="{57B64C15-6DA3-4CA1-BFCE-D00744182A0F}" srcOrd="28" destOrd="0" presId="urn:microsoft.com/office/officeart/2005/8/layout/radial6"/>
    <dgm:cxn modelId="{B24F16D1-FE1A-496C-9DF1-1A3D78C773B1}" type="presParOf" srcId="{624BF12A-949E-494A-A8CA-A8CFF9471CC4}" destId="{528452EF-9D28-43E7-A8D0-41C786A9FAF9}" srcOrd="29" destOrd="0" presId="urn:microsoft.com/office/officeart/2005/8/layout/radial6"/>
    <dgm:cxn modelId="{8BCDC225-EB83-4530-AC0A-A8657B670EBC}" type="presParOf" srcId="{624BF12A-949E-494A-A8CA-A8CFF9471CC4}" destId="{87CE7AE1-BDAB-4208-8620-5BD0724F0D63}" srcOrd="30"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E7AE1-BDAB-4208-8620-5BD0724F0D63}">
      <dsp:nvSpPr>
        <dsp:cNvPr id="0" name=""/>
        <dsp:cNvSpPr/>
      </dsp:nvSpPr>
      <dsp:spPr>
        <a:xfrm>
          <a:off x="693046" y="423328"/>
          <a:ext cx="4945763" cy="4945763"/>
        </a:xfrm>
        <a:prstGeom prst="blockArc">
          <a:avLst>
            <a:gd name="adj1" fmla="val 14040000"/>
            <a:gd name="adj2" fmla="val 16200000"/>
            <a:gd name="adj3" fmla="val 2752"/>
          </a:avLst>
        </a:prstGeom>
        <a:solidFill>
          <a:schemeClr val="accent4">
            <a:hueOff val="-15765641"/>
            <a:satOff val="39262"/>
            <a:lumOff val="941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78AF96-B7BA-43BF-9312-86A647F21ED9}">
      <dsp:nvSpPr>
        <dsp:cNvPr id="0" name=""/>
        <dsp:cNvSpPr/>
      </dsp:nvSpPr>
      <dsp:spPr>
        <a:xfrm>
          <a:off x="693046" y="423328"/>
          <a:ext cx="4945763" cy="4945763"/>
        </a:xfrm>
        <a:prstGeom prst="blockArc">
          <a:avLst>
            <a:gd name="adj1" fmla="val 11880000"/>
            <a:gd name="adj2" fmla="val 14040000"/>
            <a:gd name="adj3" fmla="val 2752"/>
          </a:avLst>
        </a:prstGeom>
        <a:solidFill>
          <a:schemeClr val="accent4">
            <a:hueOff val="-14013903"/>
            <a:satOff val="34900"/>
            <a:lumOff val="836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5393A1-8977-443C-A647-FBA845FE3250}">
      <dsp:nvSpPr>
        <dsp:cNvPr id="0" name=""/>
        <dsp:cNvSpPr/>
      </dsp:nvSpPr>
      <dsp:spPr>
        <a:xfrm>
          <a:off x="693046" y="423328"/>
          <a:ext cx="4945763" cy="4945763"/>
        </a:xfrm>
        <a:prstGeom prst="blockArc">
          <a:avLst>
            <a:gd name="adj1" fmla="val 9720000"/>
            <a:gd name="adj2" fmla="val 11880000"/>
            <a:gd name="adj3" fmla="val 2752"/>
          </a:avLst>
        </a:prstGeom>
        <a:solidFill>
          <a:schemeClr val="accent4">
            <a:hueOff val="-12262165"/>
            <a:satOff val="30537"/>
            <a:lumOff val="732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CAE989-8837-4FFF-A207-078A184E539E}">
      <dsp:nvSpPr>
        <dsp:cNvPr id="0" name=""/>
        <dsp:cNvSpPr/>
      </dsp:nvSpPr>
      <dsp:spPr>
        <a:xfrm>
          <a:off x="693046" y="423328"/>
          <a:ext cx="4945763" cy="4945763"/>
        </a:xfrm>
        <a:prstGeom prst="blockArc">
          <a:avLst>
            <a:gd name="adj1" fmla="val 7560000"/>
            <a:gd name="adj2" fmla="val 9720000"/>
            <a:gd name="adj3" fmla="val 2752"/>
          </a:avLst>
        </a:prstGeom>
        <a:solidFill>
          <a:schemeClr val="accent4">
            <a:hueOff val="-10510428"/>
            <a:satOff val="26175"/>
            <a:lumOff val="627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6DFBD7-BC24-494A-B33E-7AFAF2204991}">
      <dsp:nvSpPr>
        <dsp:cNvPr id="0" name=""/>
        <dsp:cNvSpPr/>
      </dsp:nvSpPr>
      <dsp:spPr>
        <a:xfrm>
          <a:off x="693046" y="423328"/>
          <a:ext cx="4945763" cy="4945763"/>
        </a:xfrm>
        <a:prstGeom prst="blockArc">
          <a:avLst>
            <a:gd name="adj1" fmla="val 5400000"/>
            <a:gd name="adj2" fmla="val 7560000"/>
            <a:gd name="adj3" fmla="val 2752"/>
          </a:avLst>
        </a:prstGeom>
        <a:solidFill>
          <a:schemeClr val="accent4">
            <a:hueOff val="-8758690"/>
            <a:satOff val="21812"/>
            <a:lumOff val="522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EACFD8-61BB-4DD9-84F5-B05F110D332B}">
      <dsp:nvSpPr>
        <dsp:cNvPr id="0" name=""/>
        <dsp:cNvSpPr/>
      </dsp:nvSpPr>
      <dsp:spPr>
        <a:xfrm>
          <a:off x="693046" y="423328"/>
          <a:ext cx="4945763" cy="4945763"/>
        </a:xfrm>
        <a:prstGeom prst="blockArc">
          <a:avLst>
            <a:gd name="adj1" fmla="val 3240000"/>
            <a:gd name="adj2" fmla="val 5400000"/>
            <a:gd name="adj3" fmla="val 2752"/>
          </a:avLst>
        </a:prstGeom>
        <a:solidFill>
          <a:schemeClr val="accent4">
            <a:hueOff val="-7006951"/>
            <a:satOff val="17450"/>
            <a:lumOff val="41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909024-7BF0-4DAD-95B2-C1985D5F699C}">
      <dsp:nvSpPr>
        <dsp:cNvPr id="0" name=""/>
        <dsp:cNvSpPr/>
      </dsp:nvSpPr>
      <dsp:spPr>
        <a:xfrm>
          <a:off x="693046" y="423328"/>
          <a:ext cx="4945763" cy="4945763"/>
        </a:xfrm>
        <a:prstGeom prst="blockArc">
          <a:avLst>
            <a:gd name="adj1" fmla="val 1080000"/>
            <a:gd name="adj2" fmla="val 3240000"/>
            <a:gd name="adj3" fmla="val 2752"/>
          </a:avLst>
        </a:prstGeom>
        <a:solidFill>
          <a:schemeClr val="accent4">
            <a:hueOff val="-5255214"/>
            <a:satOff val="13087"/>
            <a:lumOff val="313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49A119-58C9-40F4-AB1F-5825DD9BA89C}">
      <dsp:nvSpPr>
        <dsp:cNvPr id="0" name=""/>
        <dsp:cNvSpPr/>
      </dsp:nvSpPr>
      <dsp:spPr>
        <a:xfrm>
          <a:off x="693046" y="423328"/>
          <a:ext cx="4945763" cy="4945763"/>
        </a:xfrm>
        <a:prstGeom prst="blockArc">
          <a:avLst>
            <a:gd name="adj1" fmla="val 20520000"/>
            <a:gd name="adj2" fmla="val 1080000"/>
            <a:gd name="adj3" fmla="val 2752"/>
          </a:avLst>
        </a:prstGeom>
        <a:solidFill>
          <a:schemeClr val="accent4">
            <a:hueOff val="-3503476"/>
            <a:satOff val="8725"/>
            <a:lumOff val="209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7B61AD-56C4-4E88-A8A8-0A04C30427A7}">
      <dsp:nvSpPr>
        <dsp:cNvPr id="0" name=""/>
        <dsp:cNvSpPr/>
      </dsp:nvSpPr>
      <dsp:spPr>
        <a:xfrm>
          <a:off x="693046" y="423328"/>
          <a:ext cx="4945763" cy="4945763"/>
        </a:xfrm>
        <a:prstGeom prst="blockArc">
          <a:avLst>
            <a:gd name="adj1" fmla="val 18360000"/>
            <a:gd name="adj2" fmla="val 20520000"/>
            <a:gd name="adj3" fmla="val 2752"/>
          </a:avLst>
        </a:prstGeom>
        <a:solidFill>
          <a:schemeClr val="accent4">
            <a:hueOff val="-1751738"/>
            <a:satOff val="4362"/>
            <a:lumOff val="104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AA9583-7E95-448D-9A6E-9F84285AA227}">
      <dsp:nvSpPr>
        <dsp:cNvPr id="0" name=""/>
        <dsp:cNvSpPr/>
      </dsp:nvSpPr>
      <dsp:spPr>
        <a:xfrm>
          <a:off x="693046" y="423328"/>
          <a:ext cx="4945763" cy="4945763"/>
        </a:xfrm>
        <a:prstGeom prst="blockArc">
          <a:avLst>
            <a:gd name="adj1" fmla="val 16200000"/>
            <a:gd name="adj2" fmla="val 18360000"/>
            <a:gd name="adj3" fmla="val 275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6D892D-7C3D-4F32-920B-3329BDA076ED}">
      <dsp:nvSpPr>
        <dsp:cNvPr id="0" name=""/>
        <dsp:cNvSpPr/>
      </dsp:nvSpPr>
      <dsp:spPr>
        <a:xfrm>
          <a:off x="1386872" y="1122660"/>
          <a:ext cx="3450802" cy="3614217"/>
        </a:xfrm>
        <a:prstGeom prst="ellipse">
          <a:avLst/>
        </a:prstGeom>
        <a:solidFill>
          <a:srgbClr val="C23669">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sv-SE" sz="2000" kern="1200">
            <a:solidFill>
              <a:sysClr val="window" lastClr="FFFFFF"/>
            </a:solidFill>
            <a:latin typeface="Georgia"/>
            <a:ea typeface="+mn-ea"/>
            <a:cs typeface="+mn-cs"/>
          </a:endParaRPr>
        </a:p>
        <a:p>
          <a:pPr marL="0" lvl="0" indent="0" algn="ctr" defTabSz="889000">
            <a:lnSpc>
              <a:spcPct val="90000"/>
            </a:lnSpc>
            <a:spcBef>
              <a:spcPct val="0"/>
            </a:spcBef>
            <a:spcAft>
              <a:spcPct val="35000"/>
            </a:spcAft>
            <a:buNone/>
          </a:pPr>
          <a:endParaRPr lang="sv-SE" sz="2000" kern="1200">
            <a:solidFill>
              <a:sysClr val="window" lastClr="FFFFFF"/>
            </a:solidFill>
            <a:latin typeface="Georgia"/>
            <a:ea typeface="+mn-ea"/>
            <a:cs typeface="+mn-cs"/>
          </a:endParaRPr>
        </a:p>
        <a:p>
          <a:pPr marL="0" lvl="0" indent="0" algn="ctr" defTabSz="889000">
            <a:lnSpc>
              <a:spcPct val="90000"/>
            </a:lnSpc>
            <a:spcBef>
              <a:spcPct val="0"/>
            </a:spcBef>
            <a:spcAft>
              <a:spcPct val="35000"/>
            </a:spcAft>
            <a:buNone/>
          </a:pPr>
          <a:r>
            <a:rPr lang="sv-SE" sz="2000" kern="1200">
              <a:solidFill>
                <a:sysClr val="window" lastClr="FFFFFF"/>
              </a:solidFill>
              <a:latin typeface="Georgia"/>
              <a:ea typeface="+mn-ea"/>
              <a:cs typeface="+mn-cs"/>
            </a:rPr>
            <a:t>BPSD</a:t>
          </a:r>
          <a:endParaRPr lang="sv-SE" sz="1200" kern="1200">
            <a:solidFill>
              <a:sysClr val="window" lastClr="FFFFFF"/>
            </a:solidFill>
            <a:latin typeface="Georgia"/>
            <a:ea typeface="+mn-ea"/>
            <a:cs typeface="+mn-cs"/>
          </a:endParaRPr>
        </a:p>
        <a:p>
          <a:pPr marL="0" lvl="0" indent="0" algn="ctr" defTabSz="889000">
            <a:lnSpc>
              <a:spcPct val="90000"/>
            </a:lnSpc>
            <a:spcBef>
              <a:spcPct val="0"/>
            </a:spcBef>
            <a:spcAft>
              <a:spcPct val="35000"/>
            </a:spcAft>
            <a:buNone/>
          </a:pPr>
          <a:r>
            <a:rPr lang="sv-SE" sz="1200" b="0" kern="1200">
              <a:solidFill>
                <a:sysClr val="window" lastClr="FFFFFF"/>
              </a:solidFill>
              <a:latin typeface="Arial"/>
              <a:ea typeface="+mn-ea"/>
              <a:cs typeface="+mn-cs"/>
            </a:rPr>
            <a:t>Vanföreställninga</a:t>
          </a:r>
          <a:r>
            <a:rPr lang="sv-SE" sz="1200" kern="1200">
              <a:solidFill>
                <a:sysClr val="window" lastClr="FFFFFF"/>
              </a:solidFill>
              <a:latin typeface="Arial"/>
              <a:ea typeface="+mn-ea"/>
              <a:cs typeface="+mn-cs"/>
            </a:rPr>
            <a:t>r</a:t>
          </a:r>
        </a:p>
        <a:p>
          <a:pPr marL="0" lvl="0" indent="0" algn="ctr" defTabSz="889000">
            <a:lnSpc>
              <a:spcPct val="90000"/>
            </a:lnSpc>
            <a:spcBef>
              <a:spcPct val="0"/>
            </a:spcBef>
            <a:spcAft>
              <a:spcPct val="35000"/>
            </a:spcAft>
            <a:buNone/>
          </a:pPr>
          <a:r>
            <a:rPr lang="sv-SE" sz="1200" kern="1200">
              <a:solidFill>
                <a:sysClr val="window" lastClr="FFFFFF"/>
              </a:solidFill>
              <a:latin typeface="Arial"/>
              <a:ea typeface="+mn-ea"/>
              <a:cs typeface="+mn-cs"/>
            </a:rPr>
            <a:t>Hallucinationer</a:t>
          </a:r>
          <a:endParaRPr lang="sv-SE" sz="1200" kern="1200">
            <a:solidFill>
              <a:sysClr val="window" lastClr="FFFFFF"/>
            </a:solidFill>
            <a:latin typeface="Georgia"/>
            <a:ea typeface="+mn-ea"/>
            <a:cs typeface="+mn-cs"/>
          </a:endParaRPr>
        </a:p>
        <a:p>
          <a:pPr marL="0" lvl="0" indent="0" algn="ctr" defTabSz="889000">
            <a:lnSpc>
              <a:spcPct val="90000"/>
            </a:lnSpc>
            <a:spcBef>
              <a:spcPct val="0"/>
            </a:spcBef>
            <a:spcAft>
              <a:spcPct val="35000"/>
            </a:spcAft>
            <a:buNone/>
          </a:pPr>
          <a:r>
            <a:rPr lang="sv-SE" sz="1200" kern="1200">
              <a:solidFill>
                <a:sysClr val="window" lastClr="FFFFFF"/>
              </a:solidFill>
              <a:latin typeface="Arial"/>
              <a:ea typeface="+mn-ea"/>
              <a:cs typeface="+mn-cs"/>
            </a:rPr>
            <a:t>Agitation/Upprördhet</a:t>
          </a:r>
        </a:p>
        <a:p>
          <a:pPr marL="0" lvl="0" indent="0" algn="ctr" defTabSz="889000">
            <a:lnSpc>
              <a:spcPct val="90000"/>
            </a:lnSpc>
            <a:spcBef>
              <a:spcPct val="0"/>
            </a:spcBef>
            <a:spcAft>
              <a:spcPct val="35000"/>
            </a:spcAft>
            <a:buNone/>
          </a:pPr>
          <a:r>
            <a:rPr lang="sv-SE" sz="1200" kern="1200">
              <a:solidFill>
                <a:sysClr val="window" lastClr="FFFFFF"/>
              </a:solidFill>
              <a:latin typeface="Arial"/>
              <a:ea typeface="+mn-ea"/>
              <a:cs typeface="+mn-cs"/>
            </a:rPr>
            <a:t>Depression/Nedstämdhet</a:t>
          </a:r>
        </a:p>
        <a:p>
          <a:pPr marL="0" lvl="0" indent="0" algn="ctr" defTabSz="889000">
            <a:lnSpc>
              <a:spcPct val="90000"/>
            </a:lnSpc>
            <a:spcBef>
              <a:spcPct val="0"/>
            </a:spcBef>
            <a:spcAft>
              <a:spcPct val="35000"/>
            </a:spcAft>
            <a:buNone/>
          </a:pPr>
          <a:r>
            <a:rPr lang="sv-SE" sz="1200" kern="1200">
              <a:solidFill>
                <a:sysClr val="window" lastClr="FFFFFF"/>
              </a:solidFill>
              <a:latin typeface="Arial"/>
              <a:ea typeface="+mn-ea"/>
              <a:cs typeface="+mn-cs"/>
            </a:rPr>
            <a:t>Ångest</a:t>
          </a:r>
        </a:p>
        <a:p>
          <a:pPr marL="0" lvl="0" indent="0" algn="ctr" defTabSz="889000">
            <a:lnSpc>
              <a:spcPct val="90000"/>
            </a:lnSpc>
            <a:spcBef>
              <a:spcPct val="0"/>
            </a:spcBef>
            <a:spcAft>
              <a:spcPct val="35000"/>
            </a:spcAft>
            <a:buNone/>
          </a:pPr>
          <a:r>
            <a:rPr lang="sv-SE" sz="1200" kern="1200">
              <a:solidFill>
                <a:sysClr val="window" lastClr="FFFFFF"/>
              </a:solidFill>
              <a:latin typeface="Arial"/>
              <a:ea typeface="+mn-ea"/>
              <a:cs typeface="+mn-cs"/>
            </a:rPr>
            <a:t>Apati/Likgiltighet</a:t>
          </a:r>
        </a:p>
        <a:p>
          <a:pPr marL="0" lvl="0" indent="0" algn="ctr" defTabSz="889000">
            <a:lnSpc>
              <a:spcPct val="90000"/>
            </a:lnSpc>
            <a:spcBef>
              <a:spcPct val="0"/>
            </a:spcBef>
            <a:spcAft>
              <a:spcPct val="35000"/>
            </a:spcAft>
            <a:buNone/>
          </a:pPr>
          <a:r>
            <a:rPr lang="sv-SE" sz="1200" kern="1200">
              <a:solidFill>
                <a:sysClr val="window" lastClr="FFFFFF"/>
              </a:solidFill>
              <a:latin typeface="Arial"/>
              <a:ea typeface="+mn-ea"/>
              <a:cs typeface="+mn-cs"/>
            </a:rPr>
            <a:t>Hämningslöshet</a:t>
          </a:r>
        </a:p>
        <a:p>
          <a:pPr marL="0" lvl="0" indent="0" algn="ctr" defTabSz="889000">
            <a:lnSpc>
              <a:spcPct val="90000"/>
            </a:lnSpc>
            <a:spcBef>
              <a:spcPct val="0"/>
            </a:spcBef>
            <a:spcAft>
              <a:spcPct val="35000"/>
            </a:spcAft>
            <a:buNone/>
          </a:pPr>
          <a:r>
            <a:rPr lang="sv-SE" sz="1200" kern="1200">
              <a:solidFill>
                <a:sysClr val="window" lastClr="FFFFFF"/>
              </a:solidFill>
              <a:latin typeface="Arial"/>
              <a:ea typeface="+mn-ea"/>
              <a:cs typeface="+mn-cs"/>
            </a:rPr>
            <a:t>Lättretlighet/Labilitet</a:t>
          </a:r>
        </a:p>
        <a:p>
          <a:pPr marL="0" lvl="0" indent="0" algn="ctr" defTabSz="889000">
            <a:lnSpc>
              <a:spcPct val="90000"/>
            </a:lnSpc>
            <a:spcBef>
              <a:spcPct val="0"/>
            </a:spcBef>
            <a:spcAft>
              <a:spcPct val="35000"/>
            </a:spcAft>
            <a:buNone/>
          </a:pPr>
          <a:r>
            <a:rPr lang="sv-SE" sz="1200" kern="1200">
              <a:solidFill>
                <a:sysClr val="window" lastClr="FFFFFF"/>
              </a:solidFill>
              <a:latin typeface="Arial"/>
              <a:ea typeface="+mn-ea"/>
              <a:cs typeface="+mn-cs"/>
            </a:rPr>
            <a:t>Motorisk- rastlöshet</a:t>
          </a:r>
        </a:p>
        <a:p>
          <a:pPr marL="0" lvl="0" indent="0" algn="ctr" defTabSz="889000">
            <a:lnSpc>
              <a:spcPct val="90000"/>
            </a:lnSpc>
            <a:spcBef>
              <a:spcPct val="0"/>
            </a:spcBef>
            <a:spcAft>
              <a:spcPct val="35000"/>
            </a:spcAft>
            <a:buNone/>
          </a:pPr>
          <a:r>
            <a:rPr lang="sv-SE" sz="1200" kern="1200">
              <a:solidFill>
                <a:sysClr val="window" lastClr="FFFFFF"/>
              </a:solidFill>
              <a:latin typeface="Arial"/>
              <a:ea typeface="+mn-ea"/>
              <a:cs typeface="+mn-cs"/>
            </a:rPr>
            <a:t>Sömnstörningar</a:t>
          </a:r>
        </a:p>
        <a:p>
          <a:pPr marL="0" lvl="0" indent="0" algn="ctr" defTabSz="889000">
            <a:lnSpc>
              <a:spcPct val="90000"/>
            </a:lnSpc>
            <a:spcBef>
              <a:spcPct val="0"/>
            </a:spcBef>
            <a:spcAft>
              <a:spcPct val="35000"/>
            </a:spcAft>
            <a:buNone/>
          </a:pPr>
          <a:r>
            <a:rPr lang="sv-SE" sz="1200" kern="1200">
              <a:solidFill>
                <a:sysClr val="window" lastClr="FFFFFF"/>
              </a:solidFill>
              <a:latin typeface="Arial"/>
              <a:ea typeface="+mn-ea"/>
              <a:cs typeface="+mn-cs"/>
            </a:rPr>
            <a:t>Matlust/Ätstörning </a:t>
          </a:r>
          <a:endParaRPr lang="sv-SE" sz="1200" kern="1200">
            <a:solidFill>
              <a:sysClr val="window" lastClr="FFFFFF"/>
            </a:solidFill>
            <a:latin typeface="Georgia"/>
            <a:ea typeface="+mn-ea"/>
            <a:cs typeface="+mn-cs"/>
          </a:endParaRPr>
        </a:p>
        <a:p>
          <a:pPr marL="0" lvl="0" indent="0" algn="ctr" defTabSz="889000">
            <a:lnSpc>
              <a:spcPct val="90000"/>
            </a:lnSpc>
            <a:spcBef>
              <a:spcPct val="0"/>
            </a:spcBef>
            <a:spcAft>
              <a:spcPct val="35000"/>
            </a:spcAft>
            <a:buNone/>
          </a:pPr>
          <a:endParaRPr lang="sv-SE" sz="5600" kern="1200">
            <a:solidFill>
              <a:sysClr val="window" lastClr="FFFFFF"/>
            </a:solidFill>
            <a:latin typeface="Georgia"/>
            <a:ea typeface="+mn-ea"/>
            <a:cs typeface="+mn-cs"/>
          </a:endParaRPr>
        </a:p>
      </dsp:txBody>
      <dsp:txXfrm>
        <a:off x="1892230" y="1651950"/>
        <a:ext cx="2440086" cy="2555637"/>
      </dsp:txXfrm>
    </dsp:sp>
    <dsp:sp modelId="{521F0D0A-A413-46F9-8119-D567E850F90A}">
      <dsp:nvSpPr>
        <dsp:cNvPr id="0" name=""/>
        <dsp:cNvSpPr/>
      </dsp:nvSpPr>
      <dsp:spPr>
        <a:xfrm>
          <a:off x="2572115" y="-67378"/>
          <a:ext cx="1187627" cy="1049458"/>
        </a:xfrm>
        <a:prstGeom prst="ellipse">
          <a:avLst/>
        </a:prstGeom>
        <a:solidFill>
          <a:srgbClr val="5B457F">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sv-SE" sz="1000" kern="1200">
              <a:solidFill>
                <a:sysClr val="window" lastClr="FFFFFF"/>
              </a:solidFill>
              <a:latin typeface="Arial"/>
              <a:ea typeface="+mn-ea"/>
              <a:cs typeface="+mn-cs"/>
            </a:rPr>
            <a:t>Smärta</a:t>
          </a:r>
        </a:p>
      </dsp:txBody>
      <dsp:txXfrm>
        <a:off x="2746039" y="86312"/>
        <a:ext cx="839779" cy="742078"/>
      </dsp:txXfrm>
    </dsp:sp>
    <dsp:sp modelId="{E55C2268-B94B-48F8-97C7-443FCDFE9991}">
      <dsp:nvSpPr>
        <dsp:cNvPr id="0" name=""/>
        <dsp:cNvSpPr/>
      </dsp:nvSpPr>
      <dsp:spPr>
        <a:xfrm>
          <a:off x="3984320" y="376004"/>
          <a:ext cx="1230268" cy="1094254"/>
        </a:xfrm>
        <a:prstGeom prst="ellipse">
          <a:avLst/>
        </a:prstGeom>
        <a:solidFill>
          <a:srgbClr val="5B457F">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sv-SE" sz="1000" kern="1200">
              <a:solidFill>
                <a:sysClr val="window" lastClr="FFFFFF"/>
              </a:solidFill>
              <a:latin typeface="Arial"/>
              <a:ea typeface="+mn-ea"/>
              <a:cs typeface="+mn-cs"/>
            </a:rPr>
            <a:t>Hungrig  törstig</a:t>
          </a:r>
        </a:p>
      </dsp:txBody>
      <dsp:txXfrm>
        <a:off x="4164489" y="536254"/>
        <a:ext cx="869930" cy="773754"/>
      </dsp:txXfrm>
    </dsp:sp>
    <dsp:sp modelId="{580BBE17-DF4A-4CD0-A6CD-B1E4C4C58231}">
      <dsp:nvSpPr>
        <dsp:cNvPr id="0" name=""/>
        <dsp:cNvSpPr/>
      </dsp:nvSpPr>
      <dsp:spPr>
        <a:xfrm>
          <a:off x="4770327" y="1510325"/>
          <a:ext cx="1430187" cy="1264470"/>
        </a:xfrm>
        <a:prstGeom prst="ellipse">
          <a:avLst/>
        </a:prstGeom>
        <a:solidFill>
          <a:srgbClr val="5B457F">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sv-SE" sz="1000" kern="1200">
              <a:solidFill>
                <a:sysClr val="window" lastClr="FFFFFF"/>
              </a:solidFill>
              <a:latin typeface="Arial"/>
              <a:ea typeface="+mn-ea"/>
              <a:cs typeface="+mn-cs"/>
            </a:rPr>
            <a:t>Urinvägsinfektion</a:t>
          </a:r>
        </a:p>
      </dsp:txBody>
      <dsp:txXfrm>
        <a:off x="4979773" y="1695502"/>
        <a:ext cx="1011295" cy="894116"/>
      </dsp:txXfrm>
    </dsp:sp>
    <dsp:sp modelId="{343918F7-0256-45AA-88D9-C751C562B1B3}">
      <dsp:nvSpPr>
        <dsp:cNvPr id="0" name=""/>
        <dsp:cNvSpPr/>
      </dsp:nvSpPr>
      <dsp:spPr>
        <a:xfrm>
          <a:off x="4866488" y="3077871"/>
          <a:ext cx="1237866" cy="1143974"/>
        </a:xfrm>
        <a:prstGeom prst="ellipse">
          <a:avLst/>
        </a:prstGeom>
        <a:solidFill>
          <a:srgbClr val="5B457F">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sv-SE" sz="1000" kern="1200">
              <a:solidFill>
                <a:sysClr val="window" lastClr="FFFFFF"/>
              </a:solidFill>
              <a:latin typeface="Arial"/>
              <a:ea typeface="+mn-ea"/>
              <a:cs typeface="+mn-cs"/>
            </a:rPr>
            <a:t>Förstoppning</a:t>
          </a:r>
        </a:p>
      </dsp:txBody>
      <dsp:txXfrm>
        <a:off x="5047769" y="3245402"/>
        <a:ext cx="875304" cy="808912"/>
      </dsp:txXfrm>
    </dsp:sp>
    <dsp:sp modelId="{94AC1637-7A53-4331-9784-38C4AF4D16CF}">
      <dsp:nvSpPr>
        <dsp:cNvPr id="0" name=""/>
        <dsp:cNvSpPr/>
      </dsp:nvSpPr>
      <dsp:spPr>
        <a:xfrm>
          <a:off x="3967464" y="4283319"/>
          <a:ext cx="1263979" cy="1171939"/>
        </a:xfrm>
        <a:prstGeom prst="ellipse">
          <a:avLst/>
        </a:prstGeom>
        <a:solidFill>
          <a:srgbClr val="5B457F">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sv-SE" sz="1000" kern="1200">
              <a:solidFill>
                <a:sysClr val="window" lastClr="FFFFFF"/>
              </a:solidFill>
              <a:latin typeface="Arial"/>
              <a:ea typeface="+mn-ea"/>
              <a:cs typeface="+mn-cs"/>
            </a:rPr>
            <a:t>Ensamhet Otrygghet</a:t>
          </a:r>
        </a:p>
      </dsp:txBody>
      <dsp:txXfrm>
        <a:off x="4152569" y="4454945"/>
        <a:ext cx="893769" cy="828687"/>
      </dsp:txXfrm>
    </dsp:sp>
    <dsp:sp modelId="{052B2BC7-8BDA-47E3-AB53-64D5754E7D36}">
      <dsp:nvSpPr>
        <dsp:cNvPr id="0" name=""/>
        <dsp:cNvSpPr/>
      </dsp:nvSpPr>
      <dsp:spPr>
        <a:xfrm>
          <a:off x="2520623" y="4777905"/>
          <a:ext cx="1290611" cy="1114327"/>
        </a:xfrm>
        <a:prstGeom prst="ellipse">
          <a:avLst/>
        </a:prstGeom>
        <a:solidFill>
          <a:srgbClr val="5B457F">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sv-SE" sz="1100" kern="1200">
              <a:solidFill>
                <a:sysClr val="window" lastClr="FFFFFF"/>
              </a:solidFill>
              <a:latin typeface="Arial"/>
              <a:ea typeface="+mn-ea"/>
              <a:cs typeface="+mn-cs"/>
            </a:rPr>
            <a:t>Läkemedel </a:t>
          </a:r>
          <a:r>
            <a:rPr lang="sv-SE" sz="1000" kern="1200">
              <a:solidFill>
                <a:sysClr val="window" lastClr="FFFFFF"/>
              </a:solidFill>
              <a:latin typeface="Arial"/>
              <a:ea typeface="+mn-ea"/>
              <a:cs typeface="+mn-cs"/>
            </a:rPr>
            <a:t>           </a:t>
          </a:r>
          <a:r>
            <a:rPr lang="sv-SE" sz="900" kern="1200">
              <a:solidFill>
                <a:sysClr val="window" lastClr="FFFFFF"/>
              </a:solidFill>
              <a:latin typeface="Arial"/>
              <a:ea typeface="+mn-ea"/>
              <a:cs typeface="+mn-cs"/>
            </a:rPr>
            <a:t>för mycket, för lite, fel</a:t>
          </a:r>
          <a:endParaRPr lang="sv-SE" sz="1000" kern="1200">
            <a:solidFill>
              <a:sysClr val="window" lastClr="FFFFFF"/>
            </a:solidFill>
            <a:latin typeface="Arial"/>
            <a:ea typeface="+mn-ea"/>
            <a:cs typeface="+mn-cs"/>
          </a:endParaRPr>
        </a:p>
      </dsp:txBody>
      <dsp:txXfrm>
        <a:off x="2709629" y="4941094"/>
        <a:ext cx="912599" cy="787949"/>
      </dsp:txXfrm>
    </dsp:sp>
    <dsp:sp modelId="{3B8EB955-3982-4C69-918E-233FB56169CA}">
      <dsp:nvSpPr>
        <dsp:cNvPr id="0" name=""/>
        <dsp:cNvSpPr/>
      </dsp:nvSpPr>
      <dsp:spPr>
        <a:xfrm>
          <a:off x="1101727" y="4314114"/>
          <a:ext cx="1261351" cy="1110349"/>
        </a:xfrm>
        <a:prstGeom prst="ellipse">
          <a:avLst/>
        </a:prstGeom>
        <a:solidFill>
          <a:srgbClr val="5B457F">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sv-SE" sz="1000" kern="1200">
              <a:solidFill>
                <a:sysClr val="window" lastClr="FFFFFF"/>
              </a:solidFill>
              <a:latin typeface="Arial"/>
              <a:ea typeface="+mn-ea"/>
              <a:cs typeface="+mn-cs"/>
            </a:rPr>
            <a:t>Bemötande</a:t>
          </a:r>
        </a:p>
      </dsp:txBody>
      <dsp:txXfrm>
        <a:off x="1286448" y="4476721"/>
        <a:ext cx="891909" cy="785135"/>
      </dsp:txXfrm>
    </dsp:sp>
    <dsp:sp modelId="{EBD4EF68-DE38-41B7-9AC5-EF6798BDBE56}">
      <dsp:nvSpPr>
        <dsp:cNvPr id="0" name=""/>
        <dsp:cNvSpPr/>
      </dsp:nvSpPr>
      <dsp:spPr>
        <a:xfrm>
          <a:off x="224071" y="3032210"/>
          <a:ext cx="1244728" cy="1235296"/>
        </a:xfrm>
        <a:prstGeom prst="ellipse">
          <a:avLst/>
        </a:prstGeom>
        <a:solidFill>
          <a:srgbClr val="5B457F">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sv-SE" sz="1000" kern="1200">
              <a:solidFill>
                <a:sysClr val="window" lastClr="FFFFFF"/>
              </a:solidFill>
              <a:latin typeface="Arial"/>
              <a:ea typeface="+mn-ea"/>
              <a:cs typeface="+mn-cs"/>
            </a:rPr>
            <a:t>Otrygg miljö</a:t>
          </a:r>
        </a:p>
      </dsp:txBody>
      <dsp:txXfrm>
        <a:off x="406357" y="3213115"/>
        <a:ext cx="880156" cy="873486"/>
      </dsp:txXfrm>
    </dsp:sp>
    <dsp:sp modelId="{F068D4C5-82D1-498D-93CC-C0D90B93388C}">
      <dsp:nvSpPr>
        <dsp:cNvPr id="0" name=""/>
        <dsp:cNvSpPr/>
      </dsp:nvSpPr>
      <dsp:spPr>
        <a:xfrm>
          <a:off x="170439" y="1486321"/>
          <a:ext cx="1351993" cy="1312479"/>
        </a:xfrm>
        <a:prstGeom prst="ellipse">
          <a:avLst/>
        </a:prstGeom>
        <a:solidFill>
          <a:srgbClr val="5B457F">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sv-SE" sz="1000" kern="1200">
              <a:solidFill>
                <a:sysClr val="window" lastClr="FFFFFF"/>
              </a:solidFill>
              <a:latin typeface="Arial"/>
              <a:ea typeface="+mn-ea"/>
              <a:cs typeface="+mn-cs"/>
            </a:rPr>
            <a:t>Överstimulerad hjärntrött</a:t>
          </a:r>
        </a:p>
      </dsp:txBody>
      <dsp:txXfrm>
        <a:off x="368434" y="1678529"/>
        <a:ext cx="956003" cy="928063"/>
      </dsp:txXfrm>
    </dsp:sp>
    <dsp:sp modelId="{57B64C15-6DA3-4CA1-BFCE-D00744182A0F}">
      <dsp:nvSpPr>
        <dsp:cNvPr id="0" name=""/>
        <dsp:cNvSpPr/>
      </dsp:nvSpPr>
      <dsp:spPr>
        <a:xfrm>
          <a:off x="1134185" y="367224"/>
          <a:ext cx="1196435" cy="1111813"/>
        </a:xfrm>
        <a:prstGeom prst="ellipse">
          <a:avLst/>
        </a:prstGeom>
        <a:solidFill>
          <a:srgbClr val="5B457F">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sv-SE" sz="1000" kern="1200">
              <a:solidFill>
                <a:sysClr val="window" lastClr="FFFFFF"/>
              </a:solidFill>
              <a:latin typeface="Arial"/>
              <a:ea typeface="+mn-ea"/>
              <a:cs typeface="+mn-cs"/>
            </a:rPr>
            <a:t>Uttråkad</a:t>
          </a:r>
        </a:p>
      </dsp:txBody>
      <dsp:txXfrm>
        <a:off x="1309399" y="530045"/>
        <a:ext cx="846007" cy="78617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1-03T13:35:52.946"/>
    </inkml:context>
    <inkml:brush xml:id="br0">
      <inkml:brushProperty name="width" value="0.05" units="cm"/>
      <inkml:brushProperty name="height" value="0.05" units="cm"/>
    </inkml:brush>
  </inkml:definitions>
  <inkml:trace contextRef="#ctx0" brushRef="#br0">20 4 3536 0 0,'0'0'2317'0'0,"-19"-4"-4686"0"0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1-03T13:35:53.676"/>
    </inkml:context>
    <inkml:brush xml:id="br0">
      <inkml:brushProperty name="width" value="0.05" units="cm"/>
      <inkml:brushProperty name="height" value="0.05" units="cm"/>
    </inkml:brush>
  </inkml:definitions>
  <inkml:trace contextRef="#ctx0" brushRef="#br0">1 4 248 0 0,'0'0'5237'0'0,"0"-3"-4181"0"0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1-03T13:35:56.019"/>
    </inkml:context>
    <inkml:brush xml:id="br0">
      <inkml:brushProperty name="width" value="0.05" units="cm"/>
      <inkml:brushProperty name="height" value="0.05" units="cm"/>
    </inkml:brush>
  </inkml:definitions>
  <inkml:trace contextRef="#ctx0" brushRef="#br0">0 0 1852 0 0,'0'0'2856'0'0,"7"0"-2928"0"0,-7 4-2860 0 0,0 4 1228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1-03T13:35:56.875"/>
    </inkml:context>
    <inkml:brush xml:id="br0">
      <inkml:brushProperty name="width" value="0.05" units="cm"/>
      <inkml:brushProperty name="height" value="0.05" units="cm"/>
    </inkml:brush>
  </inkml:definitions>
  <inkml:trace contextRef="#ctx0" brushRef="#br0">0 24 820 0 0,'0'0'5229'0'0,"0"-12"-5906"0"0,0 8 77 0 0,0 1-480 0 0,0-1-748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167307-D5E5-E449-8C8B-FB5363CF589B}" type="datetimeFigureOut">
              <a:rPr lang="sv-SE" smtClean="0"/>
              <a:t>2024-04-11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533E94-DE80-9547-A397-84A9BD69E2D6}" type="slidenum">
              <a:rPr lang="sv-SE" smtClean="0"/>
              <a:t>‹#›</a:t>
            </a:fld>
            <a:endParaRPr lang="sv-SE"/>
          </a:p>
        </p:txBody>
      </p:sp>
    </p:spTree>
    <p:extLst>
      <p:ext uri="{BB962C8B-B14F-4D97-AF65-F5344CB8AC3E}">
        <p14:creationId xmlns:p14="http://schemas.microsoft.com/office/powerpoint/2010/main" val="3072830161"/>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r>
              <a:rPr lang="en-US" err="1"/>
              <a:t>Demenssamordnare</a:t>
            </a:r>
            <a:r>
              <a:rPr lang="en-US"/>
              <a:t> </a:t>
            </a:r>
            <a:r>
              <a:rPr lang="en-US" err="1"/>
              <a:t>hjälper</a:t>
            </a:r>
            <a:r>
              <a:rPr lang="en-US"/>
              <a:t> dig </a:t>
            </a:r>
            <a:r>
              <a:rPr lang="en-US" err="1"/>
              <a:t>att</a:t>
            </a:r>
            <a:r>
              <a:rPr lang="en-US"/>
              <a:t> </a:t>
            </a:r>
            <a:r>
              <a:rPr lang="en-US" err="1"/>
              <a:t>hitta</a:t>
            </a:r>
            <a:r>
              <a:rPr lang="en-US"/>
              <a:t> </a:t>
            </a:r>
            <a:r>
              <a:rPr lang="en-US" err="1"/>
              <a:t>rätt</a:t>
            </a:r>
            <a:r>
              <a:rPr lang="en-US"/>
              <a:t> </a:t>
            </a:r>
            <a:r>
              <a:rPr lang="en-US" err="1"/>
              <a:t>kontakter</a:t>
            </a:r>
            <a:r>
              <a:rPr lang="en-US"/>
              <a:t> </a:t>
            </a:r>
            <a:r>
              <a:rPr lang="en-US" err="1"/>
              <a:t>i</a:t>
            </a:r>
            <a:r>
              <a:rPr lang="en-US"/>
              <a:t> </a:t>
            </a:r>
            <a:r>
              <a:rPr lang="en-US" err="1"/>
              <a:t>alla</a:t>
            </a:r>
            <a:r>
              <a:rPr lang="en-US"/>
              <a:t> </a:t>
            </a:r>
            <a:r>
              <a:rPr lang="en-US" err="1"/>
              <a:t>frågor</a:t>
            </a:r>
            <a:r>
              <a:rPr lang="en-US"/>
              <a:t> </a:t>
            </a:r>
            <a:r>
              <a:rPr lang="en-US" err="1"/>
              <a:t>som</a:t>
            </a:r>
            <a:r>
              <a:rPr lang="en-US"/>
              <a:t> </a:t>
            </a:r>
            <a:r>
              <a:rPr lang="en-US" err="1"/>
              <a:t>kan</a:t>
            </a:r>
            <a:r>
              <a:rPr lang="en-US"/>
              <a:t> </a:t>
            </a:r>
            <a:r>
              <a:rPr lang="en-US" err="1"/>
              <a:t>uppstå</a:t>
            </a:r>
            <a:r>
              <a:rPr lang="en-US"/>
              <a:t> </a:t>
            </a:r>
            <a:r>
              <a:rPr lang="en-US" err="1"/>
              <a:t>när</a:t>
            </a:r>
            <a:r>
              <a:rPr lang="en-US"/>
              <a:t> du </a:t>
            </a:r>
            <a:r>
              <a:rPr lang="en-US" err="1"/>
              <a:t>eller</a:t>
            </a:r>
            <a:r>
              <a:rPr lang="en-US"/>
              <a:t> </a:t>
            </a:r>
            <a:r>
              <a:rPr lang="en-US" err="1"/>
              <a:t>en</a:t>
            </a:r>
            <a:r>
              <a:rPr lang="en-US"/>
              <a:t> </a:t>
            </a:r>
            <a:r>
              <a:rPr lang="en-US" err="1"/>
              <a:t>anhörig</a:t>
            </a:r>
            <a:r>
              <a:rPr lang="en-US"/>
              <a:t> </a:t>
            </a:r>
            <a:r>
              <a:rPr lang="en-US" err="1"/>
              <a:t>har</a:t>
            </a:r>
            <a:r>
              <a:rPr lang="en-US"/>
              <a:t> </a:t>
            </a:r>
            <a:r>
              <a:rPr lang="en-US" err="1"/>
              <a:t>eller</a:t>
            </a:r>
            <a:r>
              <a:rPr lang="en-US"/>
              <a:t> </a:t>
            </a:r>
            <a:r>
              <a:rPr lang="en-US" err="1"/>
              <a:t>misstänks</a:t>
            </a:r>
            <a:r>
              <a:rPr lang="en-US"/>
              <a:t> ha </a:t>
            </a:r>
            <a:r>
              <a:rPr lang="en-US" err="1"/>
              <a:t>en</a:t>
            </a:r>
            <a:r>
              <a:rPr lang="en-US"/>
              <a:t> </a:t>
            </a:r>
            <a:r>
              <a:rPr lang="en-US" err="1"/>
              <a:t>demenssjukdom</a:t>
            </a:r>
            <a:r>
              <a:rPr lang="en-US"/>
              <a:t>. Det </a:t>
            </a:r>
            <a:r>
              <a:rPr lang="en-US" err="1"/>
              <a:t>kan</a:t>
            </a:r>
            <a:r>
              <a:rPr lang="en-US"/>
              <a:t> </a:t>
            </a:r>
            <a:r>
              <a:rPr lang="en-US" err="1"/>
              <a:t>handla</a:t>
            </a:r>
            <a:r>
              <a:rPr lang="en-US"/>
              <a:t> om </a:t>
            </a:r>
            <a:r>
              <a:rPr lang="en-US" err="1"/>
              <a:t>kontakter</a:t>
            </a:r>
            <a:r>
              <a:rPr lang="en-US"/>
              <a:t> </a:t>
            </a:r>
            <a:r>
              <a:rPr lang="en-US" err="1"/>
              <a:t>mellan</a:t>
            </a:r>
            <a:r>
              <a:rPr lang="en-US"/>
              <a:t> </a:t>
            </a:r>
            <a:r>
              <a:rPr lang="en-US" err="1"/>
              <a:t>sjukhus</a:t>
            </a:r>
            <a:r>
              <a:rPr lang="en-US"/>
              <a:t>, </a:t>
            </a:r>
            <a:r>
              <a:rPr lang="en-US" err="1"/>
              <a:t>vårdcentral</a:t>
            </a:r>
            <a:r>
              <a:rPr lang="en-US"/>
              <a:t> </a:t>
            </a:r>
            <a:r>
              <a:rPr lang="en-US" err="1"/>
              <a:t>och</a:t>
            </a:r>
            <a:r>
              <a:rPr lang="en-US"/>
              <a:t> </a:t>
            </a:r>
            <a:r>
              <a:rPr lang="en-US" err="1"/>
              <a:t>kommun</a:t>
            </a:r>
            <a:r>
              <a:rPr lang="en-US"/>
              <a:t>, </a:t>
            </a:r>
            <a:r>
              <a:rPr lang="en-US" err="1"/>
              <a:t>eller</a:t>
            </a:r>
            <a:r>
              <a:rPr lang="en-US"/>
              <a:t> </a:t>
            </a:r>
            <a:r>
              <a:rPr lang="en-US" err="1"/>
              <a:t>att</a:t>
            </a:r>
            <a:r>
              <a:rPr lang="en-US"/>
              <a:t> </a:t>
            </a:r>
            <a:r>
              <a:rPr lang="en-US" err="1"/>
              <a:t>komma</a:t>
            </a:r>
            <a:r>
              <a:rPr lang="en-US"/>
              <a:t> med information </a:t>
            </a:r>
            <a:r>
              <a:rPr lang="en-US" err="1"/>
              <a:t>kring</a:t>
            </a:r>
            <a:r>
              <a:rPr lang="en-US"/>
              <a:t> </a:t>
            </a:r>
            <a:r>
              <a:rPr lang="en-US" err="1"/>
              <a:t>vad</a:t>
            </a:r>
            <a:r>
              <a:rPr lang="en-US"/>
              <a:t> </a:t>
            </a:r>
            <a:r>
              <a:rPr lang="en-US" err="1"/>
              <a:t>en</a:t>
            </a:r>
            <a:r>
              <a:rPr lang="en-US"/>
              <a:t> </a:t>
            </a:r>
            <a:r>
              <a:rPr lang="en-US" err="1"/>
              <a:t>demenssjukdom</a:t>
            </a:r>
            <a:r>
              <a:rPr lang="en-US"/>
              <a:t> </a:t>
            </a:r>
            <a:r>
              <a:rPr lang="en-US" err="1"/>
              <a:t>innebär</a:t>
            </a:r>
            <a:r>
              <a:rPr lang="en-US"/>
              <a:t>. Jag </a:t>
            </a:r>
            <a:r>
              <a:rPr lang="en-US" err="1"/>
              <a:t>har</a:t>
            </a:r>
            <a:r>
              <a:rPr lang="en-US"/>
              <a:t> </a:t>
            </a:r>
            <a:r>
              <a:rPr lang="en-US" err="1"/>
              <a:t>ett</a:t>
            </a:r>
            <a:r>
              <a:rPr lang="en-US"/>
              <a:t> </a:t>
            </a:r>
            <a:r>
              <a:rPr lang="en-US" err="1"/>
              <a:t>nära</a:t>
            </a:r>
            <a:r>
              <a:rPr lang="en-US"/>
              <a:t> </a:t>
            </a:r>
            <a:r>
              <a:rPr lang="en-US" err="1"/>
              <a:t>samarbete</a:t>
            </a:r>
            <a:r>
              <a:rPr lang="en-US"/>
              <a:t> med social-</a:t>
            </a:r>
            <a:r>
              <a:rPr lang="en-US" err="1"/>
              <a:t>sekr</a:t>
            </a:r>
            <a:r>
              <a:rPr lang="en-US"/>
              <a:t> </a:t>
            </a:r>
            <a:r>
              <a:rPr lang="en-US" err="1"/>
              <a:t>äldreenheten</a:t>
            </a:r>
            <a:r>
              <a:rPr lang="en-US"/>
              <a:t>, </a:t>
            </a:r>
            <a:r>
              <a:rPr lang="en-US" err="1"/>
              <a:t>anhörigstödet</a:t>
            </a:r>
            <a:r>
              <a:rPr lang="en-US"/>
              <a:t> </a:t>
            </a:r>
            <a:r>
              <a:rPr lang="en-US" err="1"/>
              <a:t>och</a:t>
            </a:r>
            <a:r>
              <a:rPr lang="en-US"/>
              <a:t> </a:t>
            </a:r>
            <a:r>
              <a:rPr lang="en-US" err="1"/>
              <a:t>vårdcentralerna</a:t>
            </a:r>
            <a:r>
              <a:rPr lang="en-US"/>
              <a:t> </a:t>
            </a:r>
            <a:r>
              <a:rPr lang="en-US" err="1"/>
              <a:t>samt</a:t>
            </a:r>
            <a:r>
              <a:rPr lang="en-US"/>
              <a:t> </a:t>
            </a:r>
            <a:r>
              <a:rPr lang="en-US" err="1"/>
              <a:t>minnesmottagningen</a:t>
            </a:r>
            <a:r>
              <a:rPr lang="en-US"/>
              <a:t>. Jag </a:t>
            </a:r>
            <a:r>
              <a:rPr lang="en-US" err="1"/>
              <a:t>gör</a:t>
            </a:r>
            <a:r>
              <a:rPr lang="en-US"/>
              <a:t> </a:t>
            </a:r>
            <a:r>
              <a:rPr lang="en-US" err="1"/>
              <a:t>hembesök</a:t>
            </a:r>
            <a:r>
              <a:rPr lang="en-US"/>
              <a:t> </a:t>
            </a:r>
            <a:r>
              <a:rPr lang="en-US" err="1"/>
              <a:t>ensam</a:t>
            </a:r>
            <a:r>
              <a:rPr lang="en-US"/>
              <a:t> </a:t>
            </a:r>
            <a:r>
              <a:rPr lang="en-US" err="1"/>
              <a:t>och</a:t>
            </a:r>
            <a:r>
              <a:rPr lang="en-US"/>
              <a:t> med Social-</a:t>
            </a:r>
            <a:r>
              <a:rPr lang="en-US" err="1"/>
              <a:t>sekr</a:t>
            </a:r>
            <a:r>
              <a:rPr lang="en-US"/>
              <a:t>. </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0533E94-DE80-9547-A397-84A9BD69E2D6}" type="slidenum">
              <a:rPr lang="sv-SE" smtClean="0"/>
              <a:t>1</a:t>
            </a:fld>
            <a:endParaRPr lang="sv-SE"/>
          </a:p>
        </p:txBody>
      </p:sp>
    </p:spTree>
    <p:extLst>
      <p:ext uri="{BB962C8B-B14F-4D97-AF65-F5344CB8AC3E}">
        <p14:creationId xmlns:p14="http://schemas.microsoft.com/office/powerpoint/2010/main" val="4235881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cs typeface="Calibri"/>
              </a:rPr>
              <a:t>Levnadsberättelsen som tankekarta</a:t>
            </a:r>
          </a:p>
        </p:txBody>
      </p:sp>
      <p:sp>
        <p:nvSpPr>
          <p:cNvPr id="4" name="Platshållare för bildnummer 3"/>
          <p:cNvSpPr>
            <a:spLocks noGrp="1"/>
          </p:cNvSpPr>
          <p:nvPr>
            <p:ph type="sldNum" sz="quarter" idx="5"/>
          </p:nvPr>
        </p:nvSpPr>
        <p:spPr/>
        <p:txBody>
          <a:bodyPr/>
          <a:lstStyle/>
          <a:p>
            <a:fld id="{C0533E94-DE80-9547-A397-84A9BD69E2D6}" type="slidenum">
              <a:rPr lang="sv-SE" smtClean="0"/>
              <a:t>11</a:t>
            </a:fld>
            <a:endParaRPr lang="sv-SE"/>
          </a:p>
        </p:txBody>
      </p:sp>
    </p:spTree>
    <p:extLst>
      <p:ext uri="{BB962C8B-B14F-4D97-AF65-F5344CB8AC3E}">
        <p14:creationId xmlns:p14="http://schemas.microsoft.com/office/powerpoint/2010/main" val="2496445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anteckningar 1">
            <a:extLst>
              <a:ext uri="{FF2B5EF4-FFF2-40B4-BE49-F238E27FC236}">
                <a16:creationId xmlns:a16="http://schemas.microsoft.com/office/drawing/2014/main" id="{55A79C8F-4585-6AD1-B417-8A4BE5BACE1F}"/>
              </a:ext>
            </a:extLst>
          </p:cNvPr>
          <p:cNvSpPr>
            <a:spLocks noGrp="1"/>
          </p:cNvSpPr>
          <p:nvPr>
            <p:ph type="body" idx="1"/>
          </p:nvPr>
        </p:nvSpPr>
        <p:spPr/>
        <p:txBody>
          <a:bodyPr/>
          <a:lstStyle/>
          <a:p>
            <a:r>
              <a:rPr lang="sv-SE"/>
              <a:t>Marie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Hjälpmedel.</a:t>
            </a:r>
            <a:endParaRPr lang="en-US" dirty="0"/>
          </a:p>
          <a:p>
            <a:r>
              <a:rPr lang="sv-SE" dirty="0"/>
              <a:t>Tid och minne Dag- och nattkalender är en elektronisk almanacka som visar både datum och tid. Den visar om det är morgon, middag eller kväll. Elektronisk, talande, klocka som utan några knapptryckningar säger ”nu är klockan nio”. Den kan också spela upp olika meddelanden. Det kan vara ett bra hjälpmedel för den som blivit passiv och tappat initiativförmågan. </a:t>
            </a:r>
            <a:endParaRPr lang="en-US" dirty="0"/>
          </a:p>
          <a:p>
            <a:r>
              <a:rPr lang="sv-SE" dirty="0"/>
              <a:t>Block eller </a:t>
            </a:r>
            <a:r>
              <a:rPr lang="sv-SE" dirty="0" err="1"/>
              <a:t>whiteboard</a:t>
            </a:r>
            <a:r>
              <a:rPr lang="sv-SE" dirty="0"/>
              <a:t> där det viktigaste som ska hända under dagen skrivits upp. </a:t>
            </a:r>
            <a:endParaRPr lang="en-US" dirty="0"/>
          </a:p>
          <a:p>
            <a:r>
              <a:rPr lang="sv-SE" dirty="0"/>
              <a:t>Fickbandspelare som är lätt att ta med när man går ut eller att ha bredvid telefonen kan stötta minnet. </a:t>
            </a:r>
            <a:endParaRPr lang="en-US" dirty="0"/>
          </a:p>
          <a:p>
            <a:r>
              <a:rPr lang="sv-SE" dirty="0"/>
              <a:t>Mediciner Elektroniska medicindosetter, medicinkaruseller. Den signalerar och blinkar samt matar fram rätt dos i öppningen när det är dags att ta medicinen. Dosetten vänds då upp och ner. </a:t>
            </a:r>
            <a:endParaRPr lang="en-US" dirty="0"/>
          </a:p>
          <a:p>
            <a:r>
              <a:rPr lang="sv-SE" dirty="0"/>
              <a:t> Spisvakt, som inte ska förväxlas med en vanlig timer till spisen. Den startar automatiskt när spisen sätts på. Den ”vaktar” och stänger av när det blir för hett eller vid rökutveckling. </a:t>
            </a:r>
            <a:endParaRPr lang="en-US" dirty="0"/>
          </a:p>
          <a:p>
            <a:r>
              <a:rPr lang="sv-SE" dirty="0"/>
              <a:t> Kaffebryggare med inbyggd timer finns i den vanliga handeln och likaså finns strykjärn som stänger av sig självt. </a:t>
            </a:r>
            <a:endParaRPr lang="en-US" dirty="0"/>
          </a:p>
          <a:p>
            <a:r>
              <a:rPr lang="sv-SE" dirty="0"/>
              <a:t>Larm av olika slag finns hos olika hjälpmedelsföretag. </a:t>
            </a:r>
            <a:endParaRPr lang="en-US" dirty="0"/>
          </a:p>
          <a:p>
            <a:r>
              <a:rPr lang="sv-SE" dirty="0"/>
              <a:t>Att gå upp på nätterna och att inte hitta i omgivningen är symtom som ofta kommer ganska tidigt i demenssjukdomen. Nödsändare är ett larm som bärs som en armbandsklocka. Den har tagits fram för bland annat personer med demenssjukdom. Den anhörige anmäler när en person försvunnit hos polisen. Nödsändarens ljudlösa signaler används sedan av polisen för att pejla var personen finns. </a:t>
            </a:r>
            <a:endParaRPr lang="en-US" dirty="0"/>
          </a:p>
          <a:p>
            <a:r>
              <a:rPr lang="sv-SE" dirty="0"/>
              <a:t>Mobiltelefoner som alltid ska vara på och alltid vara med. Det finns enkla sådana med få och stora knappar. Det är lättare att svara i telefonen än att ringa själv.  </a:t>
            </a:r>
            <a:endParaRPr lang="en-US" dirty="0"/>
          </a:p>
          <a:p>
            <a:r>
              <a:rPr lang="sv-SE" dirty="0"/>
              <a:t>Fjärrkontroll till teven där det ska vara tydliga knappar där ett är kanal ett osv. Det ska inte vara för mycket information</a:t>
            </a:r>
            <a:endParaRPr lang="en-US" dirty="0">
              <a:cs typeface="Calibri"/>
            </a:endParaRPr>
          </a:p>
          <a:p>
            <a:endParaRPr lang="sv-SE" dirty="0">
              <a:cs typeface="Calibri"/>
            </a:endParaRPr>
          </a:p>
        </p:txBody>
      </p:sp>
      <p:sp>
        <p:nvSpPr>
          <p:cNvPr id="4" name="Platshållare för bildnummer 3"/>
          <p:cNvSpPr>
            <a:spLocks noGrp="1"/>
          </p:cNvSpPr>
          <p:nvPr>
            <p:ph type="sldNum" sz="quarter" idx="5"/>
          </p:nvPr>
        </p:nvSpPr>
        <p:spPr/>
        <p:txBody>
          <a:bodyPr/>
          <a:lstStyle/>
          <a:p>
            <a:fld id="{C0533E94-DE80-9547-A397-84A9BD69E2D6}" type="slidenum">
              <a:rPr lang="sv-SE" smtClean="0"/>
              <a:t>13</a:t>
            </a:fld>
            <a:endParaRPr lang="sv-SE"/>
          </a:p>
        </p:txBody>
      </p:sp>
    </p:spTree>
    <p:extLst>
      <p:ext uri="{BB962C8B-B14F-4D97-AF65-F5344CB8AC3E}">
        <p14:creationId xmlns:p14="http://schemas.microsoft.com/office/powerpoint/2010/main" val="3782116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0533E94-DE80-9547-A397-84A9BD69E2D6}" type="slidenum">
              <a:rPr lang="sv-SE" smtClean="0"/>
              <a:t>14</a:t>
            </a:fld>
            <a:endParaRPr lang="sv-SE"/>
          </a:p>
        </p:txBody>
      </p:sp>
    </p:spTree>
    <p:extLst>
      <p:ext uri="{BB962C8B-B14F-4D97-AF65-F5344CB8AC3E}">
        <p14:creationId xmlns:p14="http://schemas.microsoft.com/office/powerpoint/2010/main" val="2430563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0533E94-DE80-9547-A397-84A9BD69E2D6}" type="slidenum">
              <a:rPr lang="sv-SE" smtClean="0"/>
              <a:t>3</a:t>
            </a:fld>
            <a:endParaRPr lang="sv-SE"/>
          </a:p>
        </p:txBody>
      </p:sp>
    </p:spTree>
    <p:extLst>
      <p:ext uri="{BB962C8B-B14F-4D97-AF65-F5344CB8AC3E}">
        <p14:creationId xmlns:p14="http://schemas.microsoft.com/office/powerpoint/2010/main" val="2166998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042BE-62FC-6C30-77CA-0985E62A3C0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AA1A744-B758-A22D-9EB5-C6477101738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C0F0428-BF6E-BEC1-7C4A-EBA0320C745A}"/>
              </a:ext>
            </a:extLst>
          </p:cNvPr>
          <p:cNvSpPr>
            <a:spLocks noGrp="1"/>
          </p:cNvSpPr>
          <p:nvPr>
            <p:ph type="body" idx="1"/>
          </p:nvPr>
        </p:nvSpPr>
        <p:spPr/>
        <p:txBody>
          <a:bodyPr/>
          <a:lstStyle/>
          <a:p>
            <a:endParaRPr lang="sv-SE">
              <a:cs typeface="Calibri"/>
            </a:endParaRPr>
          </a:p>
        </p:txBody>
      </p:sp>
      <p:sp>
        <p:nvSpPr>
          <p:cNvPr id="4" name="Platshållare för bildnummer 3">
            <a:extLst>
              <a:ext uri="{FF2B5EF4-FFF2-40B4-BE49-F238E27FC236}">
                <a16:creationId xmlns:a16="http://schemas.microsoft.com/office/drawing/2014/main" id="{2F1BCD71-2626-6A61-5881-2ED7B83D2EBD}"/>
              </a:ext>
            </a:extLst>
          </p:cNvPr>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C0533E94-DE80-9547-A397-84A9BD69E2D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211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Marie 10 min</a:t>
            </a:r>
          </a:p>
        </p:txBody>
      </p:sp>
      <p:sp>
        <p:nvSpPr>
          <p:cNvPr id="4" name="Platshållare för bildnummer 3"/>
          <p:cNvSpPr>
            <a:spLocks noGrp="1"/>
          </p:cNvSpPr>
          <p:nvPr>
            <p:ph type="sldNum" sz="quarter" idx="5"/>
          </p:nvPr>
        </p:nvSpPr>
        <p:spPr/>
        <p:txBody>
          <a:bodyPr/>
          <a:lstStyle/>
          <a:p>
            <a:fld id="{C0533E94-DE80-9547-A397-84A9BD69E2D6}" type="slidenum">
              <a:rPr lang="sv-SE" smtClean="0"/>
              <a:t>5</a:t>
            </a:fld>
            <a:endParaRPr lang="sv-SE"/>
          </a:p>
        </p:txBody>
      </p:sp>
    </p:spTree>
    <p:extLst>
      <p:ext uri="{BB962C8B-B14F-4D97-AF65-F5344CB8AC3E}">
        <p14:creationId xmlns:p14="http://schemas.microsoft.com/office/powerpoint/2010/main" val="3481121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14400">
              <a:defRPr/>
            </a:pPr>
            <a:r>
              <a:rPr lang="sv-SE">
                <a:solidFill>
                  <a:prstClr val="black"/>
                </a:solidFill>
                <a:latin typeface="Calibri" panose="020F0502020204030204"/>
              </a:rPr>
              <a:t>Ordet </a:t>
            </a: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demens är ett paraplybegrepp för inte mindre en ett hundratal olika sjukdomar som påverkar hjärnan. Det alla demenssjukdomar har gemensamt är att de är kroniska, progressiva och palliativa. Det vill säga att det finns inga botemedel, symtomen förvärras med tiden och slutligen leder sjukdomen till döden.</a:t>
            </a:r>
            <a:r>
              <a:rPr lang="sv-SE">
                <a:solidFill>
                  <a:prstClr val="black"/>
                </a:solidFill>
                <a:latin typeface="Calibri" panose="020F0502020204030204"/>
              </a:rPr>
              <a:t> </a:t>
            </a: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a:p>
            <a:pPr defTabSz="914400">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Ordet de mens betyder Utan </a:t>
            </a:r>
            <a:r>
              <a:rPr lang="sv-SE">
                <a:solidFill>
                  <a:prstClr val="black"/>
                </a:solidFill>
                <a:latin typeface="Calibri" panose="020F0502020204030204"/>
              </a:rPr>
              <a:t>själ-utan sinne</a:t>
            </a: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 Men alla vi vet att det är långt ifrån sanningen, och därför börjar vi att röra oss emot att byta ut begreppet mot antingen den specifika sjukdomen som Alzheimers, </a:t>
            </a:r>
            <a:r>
              <a:rPr kumimoji="0" lang="sv-SE" sz="1200" b="0" i="0" u="none" strike="noStrike" kern="1200" cap="none" spc="0" normalizeH="0" baseline="0" noProof="0" err="1">
                <a:ln>
                  <a:noFill/>
                </a:ln>
                <a:solidFill>
                  <a:prstClr val="black"/>
                </a:solidFill>
                <a:effectLst/>
                <a:uLnTx/>
                <a:uFillTx/>
                <a:latin typeface="Calibri" panose="020F0502020204030204"/>
                <a:ea typeface="+mn-ea"/>
                <a:cs typeface="+mn-cs"/>
              </a:rPr>
              <a:t>lewy</a:t>
            </a: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v-SE" sz="1200" b="0" i="0" u="none" strike="noStrike" kern="1200" cap="none" spc="0" normalizeH="0" baseline="0" noProof="0" err="1">
                <a:ln>
                  <a:noFill/>
                </a:ln>
                <a:solidFill>
                  <a:prstClr val="black"/>
                </a:solidFill>
                <a:effectLst/>
                <a:uLnTx/>
                <a:uFillTx/>
                <a:latin typeface="Calibri" panose="020F0502020204030204"/>
                <a:ea typeface="+mn-ea"/>
                <a:cs typeface="+mn-cs"/>
              </a:rPr>
              <a:t>body</a:t>
            </a:r>
            <a:r>
              <a:rPr lang="sv-SE">
                <a:solidFill>
                  <a:prstClr val="black"/>
                </a:solidFill>
                <a:latin typeface="Calibri" panose="020F0502020204030204"/>
              </a:rPr>
              <a:t> </a:t>
            </a: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 eller samlingsnamnet kognitiv sjukdom. Nu är vi inte riktigt där i Sverige att vi har bytt ut begreppet demens helt och hållet men det vi tycker är viktigt är att vi säger </a:t>
            </a:r>
            <a:r>
              <a:rPr lang="sv-SE">
                <a:solidFill>
                  <a:prstClr val="black"/>
                </a:solidFill>
                <a:latin typeface="Calibri" panose="020F0502020204030204"/>
              </a:rPr>
              <a:t>person </a:t>
            </a: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med</a:t>
            </a:r>
            <a:r>
              <a:rPr lang="sv-SE">
                <a:solidFill>
                  <a:prstClr val="black"/>
                </a:solidFill>
                <a:latin typeface="Calibri" panose="020F0502020204030204"/>
              </a:rPr>
              <a:t> kognitiv</a:t>
            </a: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 </a:t>
            </a:r>
            <a:r>
              <a:rPr lang="sv-SE">
                <a:solidFill>
                  <a:prstClr val="black"/>
                </a:solidFill>
                <a:latin typeface="Calibri" panose="020F0502020204030204"/>
              </a:rPr>
              <a:t>sjukdom/ </a:t>
            </a: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demenssjukdom istället för ”dement eller dementa” Med den anledning att ingen </a:t>
            </a:r>
            <a:r>
              <a:rPr kumimoji="0" lang="sv-SE" sz="1200" b="1" i="0" u="none" strike="noStrike" kern="1200" cap="none" spc="0" normalizeH="0" baseline="0" noProof="0">
                <a:ln>
                  <a:noFill/>
                </a:ln>
                <a:solidFill>
                  <a:prstClr val="black"/>
                </a:solidFill>
                <a:effectLst/>
                <a:uLnTx/>
                <a:uFillTx/>
                <a:latin typeface="Calibri" panose="020F0502020204030204"/>
                <a:ea typeface="+mn-ea"/>
                <a:cs typeface="+mn-cs"/>
              </a:rPr>
              <a:t>är</a:t>
            </a: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 sin sjukdom och definitivt är ingen utan själ.</a:t>
            </a:r>
            <a:r>
              <a:rPr lang="sv-SE">
                <a:solidFill>
                  <a:prstClr val="black"/>
                </a:solidFill>
                <a:latin typeface="Calibri" panose="020F0502020204030204"/>
              </a:rPr>
              <a:t> </a:t>
            </a:r>
            <a:endParaRPr lang="sv-SE" sz="1200" b="0" i="0" u="none" strike="noStrike" kern="1200" cap="none" spc="0" normalizeH="0" baseline="0" noProof="0">
              <a:ln>
                <a:noFill/>
              </a:ln>
              <a:solidFill>
                <a:prstClr val="black"/>
              </a:solidFill>
              <a:effectLst/>
              <a:uLnTx/>
              <a:uFillTx/>
              <a:latin typeface="Calibri" panose="020F0502020204030204"/>
              <a:cs typeface="Calibri"/>
            </a:endParaRPr>
          </a:p>
          <a:p>
            <a:endParaRPr lang="sv-SE"/>
          </a:p>
        </p:txBody>
      </p:sp>
      <p:sp>
        <p:nvSpPr>
          <p:cNvPr id="4" name="Platshållare för bildnummer 3"/>
          <p:cNvSpPr>
            <a:spLocks noGrp="1"/>
          </p:cNvSpPr>
          <p:nvPr>
            <p:ph type="sldNum" sz="quarter" idx="5"/>
          </p:nvPr>
        </p:nvSpPr>
        <p:spPr/>
        <p:txBody>
          <a:bodyPr/>
          <a:lstStyle/>
          <a:p>
            <a:fld id="{C0533E94-DE80-9547-A397-84A9BD69E2D6}" type="slidenum">
              <a:rPr lang="sv-SE" smtClean="0"/>
              <a:t>6</a:t>
            </a:fld>
            <a:endParaRPr lang="sv-SE"/>
          </a:p>
        </p:txBody>
      </p:sp>
    </p:spTree>
    <p:extLst>
      <p:ext uri="{BB962C8B-B14F-4D97-AF65-F5344CB8AC3E}">
        <p14:creationId xmlns:p14="http://schemas.microsoft.com/office/powerpoint/2010/main" val="4133581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b="1" i="0" u="none" strike="noStrike">
                <a:solidFill>
                  <a:srgbClr val="000000"/>
                </a:solidFill>
                <a:effectLst/>
                <a:latin typeface="Calibri"/>
                <a:cs typeface="Calibri"/>
              </a:rPr>
              <a:t> Kognitiva domäner (Källa Svenskt Demenscentrum)</a:t>
            </a:r>
            <a:r>
              <a:rPr lang="en-US" b="0" i="0">
                <a:solidFill>
                  <a:srgbClr val="000000"/>
                </a:solidFill>
                <a:effectLst/>
                <a:latin typeface="Calibri"/>
                <a:cs typeface="Calibri"/>
              </a:rPr>
              <a:t>​</a:t>
            </a:r>
            <a:endParaRPr lang="en-US" b="0" i="0">
              <a:solidFill>
                <a:srgbClr val="444444"/>
              </a:solidFill>
              <a:effectLst/>
              <a:latin typeface="Calibri"/>
              <a:cs typeface="Calibri"/>
            </a:endParaRPr>
          </a:p>
          <a:p>
            <a:pPr algn="l" rtl="0" fontAlgn="base"/>
            <a:r>
              <a:rPr lang="sv-SE" b="0" i="0" u="none" strike="noStrike">
                <a:solidFill>
                  <a:srgbClr val="000000"/>
                </a:solidFill>
                <a:effectLst/>
                <a:latin typeface="Calibri"/>
                <a:cs typeface="Calibri"/>
              </a:rPr>
              <a:t>De kognitiva funktionerna brukar delas in i sex huvudgrupper, så kallade kognitiva domäner. Här följer en kort beskrivning av dem.</a:t>
            </a:r>
            <a:r>
              <a:rPr lang="sv-SE" b="0" i="0">
                <a:solidFill>
                  <a:srgbClr val="000000"/>
                </a:solidFill>
                <a:effectLst/>
                <a:latin typeface="Calibri"/>
                <a:cs typeface="Calibri"/>
              </a:rPr>
              <a:t>​</a:t>
            </a:r>
            <a:endParaRPr lang="sv-SE" b="0" i="0">
              <a:solidFill>
                <a:srgbClr val="444444"/>
              </a:solidFill>
              <a:effectLst/>
              <a:latin typeface="Calibri"/>
              <a:cs typeface="Calibri"/>
            </a:endParaRPr>
          </a:p>
          <a:p>
            <a:pPr algn="l" rtl="0" fontAlgn="base"/>
            <a:r>
              <a:rPr lang="sv-SE" b="1" i="0" u="none" strike="noStrike">
                <a:solidFill>
                  <a:srgbClr val="000000"/>
                </a:solidFill>
                <a:effectLst/>
                <a:latin typeface="Calibri"/>
                <a:cs typeface="Calibri"/>
              </a:rPr>
              <a:t>Uppmärksamhetsfunktioner</a:t>
            </a:r>
            <a:r>
              <a:rPr lang="en-US" b="0" i="0">
                <a:solidFill>
                  <a:srgbClr val="000000"/>
                </a:solidFill>
                <a:effectLst/>
                <a:latin typeface="Calibri"/>
                <a:cs typeface="Calibri"/>
              </a:rPr>
              <a:t>​</a:t>
            </a:r>
            <a:br>
              <a:rPr lang="en-US" b="0" i="0">
                <a:effectLst/>
                <a:latin typeface="Calibri" panose="020F0502020204030204" pitchFamily="34" charset="0"/>
                <a:cs typeface="Calibri"/>
              </a:rPr>
            </a:br>
            <a:r>
              <a:rPr lang="sv-SE" b="0" i="0" u="none" strike="noStrike">
                <a:solidFill>
                  <a:srgbClr val="000000"/>
                </a:solidFill>
                <a:effectLst/>
                <a:latin typeface="Calibri"/>
                <a:cs typeface="Calibri"/>
              </a:rPr>
              <a:t>Krävs för att upprätthålla övriga kognitiva funktioner.</a:t>
            </a:r>
            <a:r>
              <a:rPr lang="en-US" b="0" i="0">
                <a:solidFill>
                  <a:srgbClr val="000000"/>
                </a:solidFill>
                <a:effectLst/>
                <a:latin typeface="Calibri"/>
                <a:cs typeface="Calibri"/>
              </a:rPr>
              <a:t>​</a:t>
            </a:r>
            <a:br>
              <a:rPr lang="en-US" b="0" i="0">
                <a:effectLst/>
                <a:latin typeface="Calibri" panose="020F0502020204030204" pitchFamily="34" charset="0"/>
                <a:cs typeface="Calibri"/>
              </a:rPr>
            </a:br>
            <a:r>
              <a:rPr lang="sv-SE" b="1" i="0" u="none" strike="noStrike">
                <a:solidFill>
                  <a:srgbClr val="000000"/>
                </a:solidFill>
                <a:effectLst/>
                <a:latin typeface="Calibri"/>
                <a:cs typeface="Calibri"/>
              </a:rPr>
              <a:t>Tecken på nedsättning: </a:t>
            </a:r>
            <a:r>
              <a:rPr lang="sv-SE" b="0" i="0" u="none" strike="noStrike">
                <a:solidFill>
                  <a:srgbClr val="000000"/>
                </a:solidFill>
                <a:effectLst/>
                <a:latin typeface="Calibri"/>
                <a:cs typeface="Calibri"/>
              </a:rPr>
              <a:t>Svårigheter att hålla tråden i ett samtal, klara av huvudräkning och återge telefonnummer och adresser.</a:t>
            </a:r>
            <a:r>
              <a:rPr lang="en-US" b="0" i="0">
                <a:solidFill>
                  <a:srgbClr val="000000"/>
                </a:solidFill>
                <a:effectLst/>
                <a:latin typeface="Calibri"/>
                <a:cs typeface="Calibri"/>
              </a:rPr>
              <a:t>​</a:t>
            </a:r>
            <a:endParaRPr lang="en-US" b="0" i="0">
              <a:solidFill>
                <a:srgbClr val="444444"/>
              </a:solidFill>
              <a:effectLst/>
              <a:latin typeface="Calibri"/>
              <a:cs typeface="Calibri"/>
            </a:endParaRPr>
          </a:p>
          <a:p>
            <a:pPr algn="l" rtl="0" fontAlgn="base"/>
            <a:r>
              <a:rPr lang="sv-SE" b="0" i="0">
                <a:solidFill>
                  <a:srgbClr val="000000"/>
                </a:solidFill>
                <a:effectLst/>
                <a:latin typeface="Calibri"/>
                <a:cs typeface="Calibri"/>
              </a:rPr>
              <a:t>​</a:t>
            </a:r>
            <a:endParaRPr lang="sv-SE" b="0" i="0">
              <a:solidFill>
                <a:srgbClr val="444444"/>
              </a:solidFill>
              <a:effectLst/>
              <a:latin typeface="Calibri"/>
              <a:cs typeface="Calibri"/>
            </a:endParaRPr>
          </a:p>
          <a:p>
            <a:pPr algn="l" rtl="0" fontAlgn="base">
              <a:buFont typeface="Arial" panose="020B0604020202020204" pitchFamily="34" charset="0"/>
              <a:buChar char="•"/>
            </a:pPr>
            <a:r>
              <a:rPr lang="sv-SE" sz="800" b="1" i="0" u="none" strike="noStrike">
                <a:solidFill>
                  <a:srgbClr val="000000"/>
                </a:solidFill>
                <a:effectLst/>
                <a:latin typeface="Calibri"/>
                <a:cs typeface="Calibri"/>
              </a:rPr>
              <a:t>Exekutiva funktioner</a:t>
            </a:r>
            <a:r>
              <a:rPr lang="sv-SE" sz="800" b="0" i="0">
                <a:solidFill>
                  <a:srgbClr val="000000"/>
                </a:solidFill>
                <a:effectLst/>
                <a:latin typeface="Calibri"/>
                <a:cs typeface="Calibri"/>
              </a:rPr>
              <a:t>​</a:t>
            </a:r>
            <a:br>
              <a:rPr lang="sv-SE" sz="800" b="0" i="0">
                <a:effectLst/>
                <a:latin typeface="Calibri" panose="020F0502020204030204" pitchFamily="34" charset="0"/>
                <a:cs typeface="Calibri"/>
              </a:rPr>
            </a:br>
            <a:r>
              <a:rPr lang="sv-SE" sz="800" b="0" i="0" u="none" strike="noStrike">
                <a:solidFill>
                  <a:srgbClr val="000000"/>
                </a:solidFill>
                <a:effectLst/>
                <a:latin typeface="Calibri"/>
                <a:cs typeface="Calibri"/>
              </a:rPr>
              <a:t>Används för att initiera och planera sammansatta uppgifter och för att utföra dem ändamålsenligt.</a:t>
            </a:r>
            <a:r>
              <a:rPr lang="sv-SE" sz="800" b="0" i="0">
                <a:solidFill>
                  <a:srgbClr val="000000"/>
                </a:solidFill>
                <a:effectLst/>
                <a:latin typeface="Calibri"/>
                <a:cs typeface="Calibri"/>
              </a:rPr>
              <a:t>​</a:t>
            </a:r>
            <a:br>
              <a:rPr lang="sv-SE" sz="800" b="0" i="0">
                <a:effectLst/>
                <a:latin typeface="Calibri" panose="020F0502020204030204" pitchFamily="34" charset="0"/>
                <a:cs typeface="Calibri"/>
              </a:rPr>
            </a:br>
            <a:r>
              <a:rPr lang="sv-SE" sz="800" b="1" i="0" u="none" strike="noStrike">
                <a:solidFill>
                  <a:srgbClr val="000000"/>
                </a:solidFill>
                <a:effectLst/>
                <a:latin typeface="Calibri"/>
                <a:cs typeface="Calibri"/>
              </a:rPr>
              <a:t>Tecken på nedsättning: </a:t>
            </a:r>
            <a:r>
              <a:rPr lang="sv-SE" sz="800" b="0" i="0" u="none" strike="noStrike">
                <a:solidFill>
                  <a:srgbClr val="000000"/>
                </a:solidFill>
                <a:effectLst/>
                <a:latin typeface="Calibri"/>
                <a:cs typeface="Calibri"/>
              </a:rPr>
              <a:t>Initiativlöshet. Svårigheter att följa bruksanvisningar, hantera apparater och kontokort.</a:t>
            </a:r>
            <a:r>
              <a:rPr lang="sv-SE" sz="800" b="0" i="0">
                <a:solidFill>
                  <a:srgbClr val="000000"/>
                </a:solidFill>
                <a:effectLst/>
                <a:latin typeface="Calibri"/>
                <a:cs typeface="Calibri"/>
              </a:rPr>
              <a:t>​</a:t>
            </a:r>
            <a:endParaRPr lang="sv-SE" sz="800" b="0" i="0">
              <a:solidFill>
                <a:srgbClr val="444444"/>
              </a:solidFill>
              <a:effectLst/>
              <a:latin typeface="Calibri"/>
              <a:cs typeface="Calibri"/>
            </a:endParaRPr>
          </a:p>
          <a:p>
            <a:pPr algn="l" rtl="0" fontAlgn="base"/>
            <a:r>
              <a:rPr lang="sv-SE" b="0" i="0">
                <a:solidFill>
                  <a:srgbClr val="000000"/>
                </a:solidFill>
                <a:effectLst/>
                <a:latin typeface="Calibri" panose="020F0502020204030204" pitchFamily="34" charset="0"/>
              </a:rPr>
              <a:t>​</a:t>
            </a:r>
            <a:endParaRPr lang="sv-SE" b="0" i="0">
              <a:solidFill>
                <a:srgbClr val="444444"/>
              </a:solidFill>
              <a:effectLst/>
              <a:latin typeface="Calibri" panose="020F0502020204030204" pitchFamily="34" charset="0"/>
            </a:endParaRPr>
          </a:p>
          <a:p>
            <a:pPr algn="l" rtl="0" fontAlgn="base"/>
            <a:r>
              <a:rPr lang="sv-SE" b="1" i="0" u="none" strike="noStrike">
                <a:solidFill>
                  <a:srgbClr val="000000"/>
                </a:solidFill>
                <a:effectLst/>
                <a:latin typeface="Calibri"/>
                <a:cs typeface="Calibri"/>
              </a:rPr>
              <a:t>Inlärnings- och minnesfunktioner</a:t>
            </a:r>
            <a:r>
              <a:rPr lang="en-US" b="0" i="0">
                <a:solidFill>
                  <a:srgbClr val="000000"/>
                </a:solidFill>
                <a:effectLst/>
                <a:latin typeface="Calibri"/>
                <a:cs typeface="Calibri"/>
              </a:rPr>
              <a:t>​</a:t>
            </a:r>
            <a:br>
              <a:rPr lang="en-US" b="0" i="0">
                <a:effectLst/>
                <a:latin typeface="Calibri" panose="020F0502020204030204" pitchFamily="34" charset="0"/>
                <a:cs typeface="Calibri"/>
              </a:rPr>
            </a:br>
            <a:r>
              <a:rPr lang="sv-SE" b="0" i="0" u="none" strike="noStrike">
                <a:solidFill>
                  <a:srgbClr val="000000"/>
                </a:solidFill>
                <a:effectLst/>
                <a:latin typeface="Calibri"/>
                <a:cs typeface="Calibri"/>
              </a:rPr>
              <a:t>Gör det möjligt att komma ihåg, dra lärdom av och anpassa sig till tidigare händelser.</a:t>
            </a:r>
            <a:r>
              <a:rPr lang="en-US" b="0" i="0">
                <a:solidFill>
                  <a:srgbClr val="000000"/>
                </a:solidFill>
                <a:effectLst/>
                <a:latin typeface="Calibri"/>
                <a:cs typeface="Calibri"/>
              </a:rPr>
              <a:t>​</a:t>
            </a:r>
            <a:br>
              <a:rPr lang="en-US" b="0" i="0">
                <a:effectLst/>
                <a:latin typeface="Calibri" panose="020F0502020204030204" pitchFamily="34" charset="0"/>
                <a:cs typeface="Calibri"/>
              </a:rPr>
            </a:br>
            <a:r>
              <a:rPr lang="sv-SE" b="1" i="0" u="none" strike="noStrike">
                <a:solidFill>
                  <a:srgbClr val="000000"/>
                </a:solidFill>
                <a:effectLst/>
                <a:latin typeface="Calibri"/>
                <a:cs typeface="Calibri"/>
              </a:rPr>
              <a:t>Tecken på nedsättning: </a:t>
            </a:r>
            <a:r>
              <a:rPr lang="sv-SE" b="0" i="0" u="none" strike="noStrike">
                <a:solidFill>
                  <a:srgbClr val="000000"/>
                </a:solidFill>
                <a:effectLst/>
                <a:latin typeface="Calibri"/>
                <a:cs typeface="Calibri"/>
              </a:rPr>
              <a:t>Upprepa samma sak i ett samtal. Svårigheter att minnas vad som nyss skett eller sagts, passa tider eller veta vilken dag det är.</a:t>
            </a:r>
            <a:r>
              <a:rPr lang="en-US" b="0" i="0">
                <a:solidFill>
                  <a:srgbClr val="000000"/>
                </a:solidFill>
                <a:effectLst/>
                <a:latin typeface="Calibri"/>
                <a:cs typeface="Calibri"/>
              </a:rPr>
              <a:t>​</a:t>
            </a:r>
            <a:endParaRPr lang="en-US" b="0" i="0">
              <a:solidFill>
                <a:srgbClr val="444444"/>
              </a:solidFill>
              <a:effectLst/>
              <a:latin typeface="Calibri"/>
              <a:cs typeface="Calibri"/>
            </a:endParaRPr>
          </a:p>
          <a:p>
            <a:pPr algn="l" rtl="0" fontAlgn="base"/>
            <a:r>
              <a:rPr lang="sv-SE" b="0" i="0">
                <a:solidFill>
                  <a:srgbClr val="000000"/>
                </a:solidFill>
                <a:effectLst/>
                <a:latin typeface="Calibri" panose="020F0502020204030204" pitchFamily="34" charset="0"/>
              </a:rPr>
              <a:t>​</a:t>
            </a:r>
            <a:endParaRPr lang="sv-SE" b="0" i="0">
              <a:solidFill>
                <a:srgbClr val="444444"/>
              </a:solidFill>
              <a:effectLst/>
              <a:latin typeface="Calibri" panose="020F0502020204030204" pitchFamily="34" charset="0"/>
            </a:endParaRPr>
          </a:p>
          <a:p>
            <a:pPr algn="l" rtl="0" fontAlgn="base"/>
            <a:r>
              <a:rPr lang="sv-SE" b="1" i="0" u="none" strike="noStrike">
                <a:solidFill>
                  <a:srgbClr val="000000"/>
                </a:solidFill>
                <a:effectLst/>
                <a:latin typeface="Calibri"/>
                <a:cs typeface="Calibri"/>
              </a:rPr>
              <a:t>Verbala funktioner</a:t>
            </a:r>
            <a:r>
              <a:rPr lang="en-US" b="0" i="0">
                <a:solidFill>
                  <a:srgbClr val="000000"/>
                </a:solidFill>
                <a:effectLst/>
                <a:latin typeface="Calibri"/>
                <a:cs typeface="Calibri"/>
              </a:rPr>
              <a:t>​</a:t>
            </a:r>
            <a:br>
              <a:rPr lang="en-US" b="0" i="0">
                <a:effectLst/>
                <a:latin typeface="Calibri" panose="020F0502020204030204" pitchFamily="34" charset="0"/>
                <a:cs typeface="Calibri"/>
              </a:rPr>
            </a:br>
            <a:r>
              <a:rPr lang="sv-SE" b="0" i="0" u="none" strike="noStrike">
                <a:solidFill>
                  <a:srgbClr val="000000"/>
                </a:solidFill>
                <a:effectLst/>
                <a:latin typeface="Calibri"/>
                <a:cs typeface="Calibri"/>
              </a:rPr>
              <a:t>Nödvändiga för att kunna kommunicera, både för att uttrycka sig och förstå andra.</a:t>
            </a:r>
            <a:r>
              <a:rPr lang="en-US" b="0" i="0">
                <a:solidFill>
                  <a:srgbClr val="000000"/>
                </a:solidFill>
                <a:effectLst/>
                <a:latin typeface="Calibri"/>
                <a:cs typeface="Calibri"/>
              </a:rPr>
              <a:t>​</a:t>
            </a:r>
            <a:br>
              <a:rPr lang="en-US" b="0" i="0">
                <a:effectLst/>
                <a:latin typeface="Calibri" panose="020F0502020204030204" pitchFamily="34" charset="0"/>
                <a:cs typeface="Calibri"/>
              </a:rPr>
            </a:br>
            <a:r>
              <a:rPr lang="sv-SE" b="1" i="0" u="none" strike="noStrike">
                <a:solidFill>
                  <a:srgbClr val="000000"/>
                </a:solidFill>
                <a:effectLst/>
                <a:latin typeface="Calibri"/>
                <a:cs typeface="Calibri"/>
              </a:rPr>
              <a:t>Tecken på nedsättning: </a:t>
            </a:r>
            <a:r>
              <a:rPr lang="sv-SE" b="0" i="0" u="none" strike="noStrike">
                <a:solidFill>
                  <a:srgbClr val="000000"/>
                </a:solidFill>
                <a:effectLst/>
                <a:latin typeface="Calibri"/>
                <a:cs typeface="Calibri"/>
              </a:rPr>
              <a:t>Svårigheter att begripa vad som sägs, hitta ord och skriva.</a:t>
            </a:r>
            <a:r>
              <a:rPr lang="en-US" b="0" i="0">
                <a:solidFill>
                  <a:srgbClr val="000000"/>
                </a:solidFill>
                <a:effectLst/>
                <a:latin typeface="Calibri"/>
                <a:cs typeface="Calibri"/>
              </a:rPr>
              <a:t>​</a:t>
            </a:r>
            <a:endParaRPr lang="en-US" b="0" i="0">
              <a:solidFill>
                <a:srgbClr val="444444"/>
              </a:solidFill>
              <a:effectLst/>
              <a:latin typeface="Calibri"/>
              <a:cs typeface="Calibri"/>
            </a:endParaRPr>
          </a:p>
          <a:p>
            <a:pPr algn="l" rtl="0" fontAlgn="base"/>
            <a:r>
              <a:rPr lang="sv-SE" b="0" i="0">
                <a:solidFill>
                  <a:srgbClr val="000000"/>
                </a:solidFill>
                <a:effectLst/>
                <a:latin typeface="Calibri" panose="020F0502020204030204" pitchFamily="34" charset="0"/>
              </a:rPr>
              <a:t>​</a:t>
            </a:r>
            <a:endParaRPr lang="sv-SE" b="0" i="0">
              <a:solidFill>
                <a:srgbClr val="444444"/>
              </a:solidFill>
              <a:effectLst/>
              <a:latin typeface="Calibri" panose="020F0502020204030204" pitchFamily="34" charset="0"/>
            </a:endParaRPr>
          </a:p>
          <a:p>
            <a:pPr algn="l" rtl="0" fontAlgn="base"/>
            <a:r>
              <a:rPr lang="sv-SE" b="1" i="0" u="none" strike="noStrike">
                <a:solidFill>
                  <a:srgbClr val="000000"/>
                </a:solidFill>
                <a:effectLst/>
                <a:latin typeface="Calibri"/>
                <a:cs typeface="Calibri"/>
              </a:rPr>
              <a:t>Visuospatiala funktioner/rums och orienteringsförmåga</a:t>
            </a:r>
            <a:r>
              <a:rPr lang="sv-SE" b="0" i="0">
                <a:solidFill>
                  <a:srgbClr val="000000"/>
                </a:solidFill>
                <a:effectLst/>
                <a:latin typeface="Calibri"/>
                <a:cs typeface="Calibri"/>
              </a:rPr>
              <a:t>​</a:t>
            </a:r>
            <a:br>
              <a:rPr lang="sv-SE" b="0" i="0">
                <a:effectLst/>
                <a:latin typeface="Calibri" panose="020F0502020204030204" pitchFamily="34" charset="0"/>
                <a:cs typeface="Calibri"/>
              </a:rPr>
            </a:br>
            <a:r>
              <a:rPr lang="sv-SE" b="0" i="0" u="none" strike="noStrike">
                <a:solidFill>
                  <a:srgbClr val="000000"/>
                </a:solidFill>
                <a:effectLst/>
                <a:latin typeface="Calibri"/>
                <a:cs typeface="Calibri"/>
              </a:rPr>
              <a:t>Hjälper oss med rumsuppfattningen; att hitta rätt, både utanför hemmet och i hemmet.</a:t>
            </a:r>
            <a:r>
              <a:rPr lang="sv-SE" b="0" i="0">
                <a:solidFill>
                  <a:srgbClr val="000000"/>
                </a:solidFill>
                <a:effectLst/>
                <a:latin typeface="Calibri"/>
                <a:cs typeface="Calibri"/>
              </a:rPr>
              <a:t>​</a:t>
            </a:r>
            <a:br>
              <a:rPr lang="sv-SE" b="0" i="0">
                <a:effectLst/>
                <a:latin typeface="Calibri" panose="020F0502020204030204" pitchFamily="34" charset="0"/>
                <a:cs typeface="Calibri"/>
              </a:rPr>
            </a:br>
            <a:r>
              <a:rPr lang="sv-SE" b="1" i="0" u="none" strike="noStrike">
                <a:solidFill>
                  <a:srgbClr val="000000"/>
                </a:solidFill>
                <a:effectLst/>
                <a:latin typeface="Calibri"/>
                <a:cs typeface="Calibri"/>
              </a:rPr>
              <a:t>Tecken på nedsättning: </a:t>
            </a:r>
            <a:r>
              <a:rPr lang="sv-SE" b="0" i="0" u="none" strike="noStrike">
                <a:solidFill>
                  <a:srgbClr val="000000"/>
                </a:solidFill>
                <a:effectLst/>
                <a:latin typeface="Calibri"/>
                <a:cs typeface="Calibri"/>
              </a:rPr>
              <a:t>Svårigheter att hitta i nya miljöer eller i sitt närområde, att orientera sin kropp till omgivningen, exempelvis att sätta sig rätt på en stol.</a:t>
            </a:r>
            <a:r>
              <a:rPr lang="sv-SE" b="0" i="0">
                <a:solidFill>
                  <a:srgbClr val="000000"/>
                </a:solidFill>
                <a:effectLst/>
                <a:latin typeface="Calibri"/>
                <a:cs typeface="Calibri"/>
              </a:rPr>
              <a:t>​</a:t>
            </a:r>
            <a:endParaRPr lang="sv-SE" b="0" i="0">
              <a:solidFill>
                <a:srgbClr val="444444"/>
              </a:solidFill>
              <a:effectLst/>
              <a:latin typeface="Calibri"/>
              <a:cs typeface="Calibri"/>
            </a:endParaRPr>
          </a:p>
          <a:p>
            <a:pPr algn="l" rtl="0" fontAlgn="base"/>
            <a:r>
              <a:rPr lang="sv-SE" b="1" i="0" u="none" strike="noStrike">
                <a:solidFill>
                  <a:srgbClr val="000000"/>
                </a:solidFill>
                <a:effectLst/>
                <a:latin typeface="Calibri"/>
                <a:cs typeface="Calibri"/>
              </a:rPr>
              <a:t>Social kognition</a:t>
            </a:r>
            <a:r>
              <a:rPr lang="sv-SE" b="0" i="0">
                <a:solidFill>
                  <a:srgbClr val="000000"/>
                </a:solidFill>
                <a:effectLst/>
                <a:latin typeface="Calibri"/>
                <a:cs typeface="Calibri"/>
              </a:rPr>
              <a:t>​</a:t>
            </a:r>
            <a:br>
              <a:rPr lang="sv-SE" b="0" i="0">
                <a:effectLst/>
                <a:latin typeface="Calibri" panose="020F0502020204030204" pitchFamily="34" charset="0"/>
                <a:cs typeface="Calibri"/>
              </a:rPr>
            </a:br>
            <a:r>
              <a:rPr lang="sv-SE" b="0" i="0" u="none" strike="noStrike">
                <a:solidFill>
                  <a:srgbClr val="000000"/>
                </a:solidFill>
                <a:effectLst/>
                <a:latin typeface="Calibri"/>
                <a:cs typeface="Calibri"/>
              </a:rPr>
              <a:t>Bevarar lämpligt beteende – impulskontroll</a:t>
            </a:r>
            <a:r>
              <a:rPr lang="sv-SE" b="0" i="0">
                <a:solidFill>
                  <a:srgbClr val="000000"/>
                </a:solidFill>
                <a:effectLst/>
                <a:latin typeface="Calibri"/>
                <a:cs typeface="Calibri"/>
              </a:rPr>
              <a:t>​</a:t>
            </a:r>
            <a:br>
              <a:rPr lang="sv-SE" b="0" i="0">
                <a:effectLst/>
                <a:latin typeface="Calibri" panose="020F0502020204030204" pitchFamily="34" charset="0"/>
                <a:cs typeface="Calibri"/>
              </a:rPr>
            </a:br>
            <a:r>
              <a:rPr lang="sv-SE" b="1" i="0" u="none" strike="noStrike">
                <a:solidFill>
                  <a:srgbClr val="000000"/>
                </a:solidFill>
                <a:effectLst/>
                <a:latin typeface="Calibri"/>
                <a:cs typeface="Calibri"/>
              </a:rPr>
              <a:t>Tecken på nedsättning: </a:t>
            </a:r>
            <a:r>
              <a:rPr lang="sv-SE" b="0" i="0" u="none" strike="noStrike">
                <a:solidFill>
                  <a:srgbClr val="000000"/>
                </a:solidFill>
                <a:effectLst/>
                <a:latin typeface="Calibri"/>
                <a:cs typeface="Calibri"/>
              </a:rPr>
              <a:t> Förändrad personlighet och omdöme. Svårigheter att notera sociala signaler, läsa av ansiktsuttryck. Aggressionsutbrott, nedstämdhet, blödighet.</a:t>
            </a:r>
            <a:endParaRPr lang="sv-SE" b="0" i="0">
              <a:solidFill>
                <a:srgbClr val="444444"/>
              </a:solidFill>
              <a:effectLst/>
              <a:latin typeface="Calibri"/>
              <a:cs typeface="Calibri"/>
            </a:endParaRPr>
          </a:p>
          <a:p>
            <a:endParaRPr lang="sv-SE"/>
          </a:p>
        </p:txBody>
      </p:sp>
      <p:sp>
        <p:nvSpPr>
          <p:cNvPr id="4" name="Platshållare för bildnummer 3"/>
          <p:cNvSpPr>
            <a:spLocks noGrp="1"/>
          </p:cNvSpPr>
          <p:nvPr>
            <p:ph type="sldNum" sz="quarter" idx="5"/>
          </p:nvPr>
        </p:nvSpPr>
        <p:spPr/>
        <p:txBody>
          <a:bodyPr/>
          <a:lstStyle/>
          <a:p>
            <a:fld id="{C0533E94-DE80-9547-A397-84A9BD69E2D6}" type="slidenum">
              <a:rPr lang="sv-SE" smtClean="0"/>
              <a:t>7</a:t>
            </a:fld>
            <a:endParaRPr lang="sv-SE"/>
          </a:p>
        </p:txBody>
      </p:sp>
    </p:spTree>
    <p:extLst>
      <p:ext uri="{BB962C8B-B14F-4D97-AF65-F5344CB8AC3E}">
        <p14:creationId xmlns:p14="http://schemas.microsoft.com/office/powerpoint/2010/main" val="1934384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Den klart vanligaste demenssjukdomen i Sverige är </a:t>
            </a:r>
            <a:r>
              <a:rPr lang="sv-SE" b="1"/>
              <a:t>Alzheimers sjukdom </a:t>
            </a:r>
            <a:r>
              <a:rPr lang="sv-SE"/>
              <a:t>som står för 60–70 procent av samtliga fall. Sjukdomen gör att hjärnceller gradvis förtvinar och dör. Symptomen kommer ofta smygande och efterhand försämras även kroppsliga funktioner. Idag finns symptomlindrande läkemedel men inget botemedel mot Alzheimers </a:t>
            </a:r>
            <a:r>
              <a:rPr lang="sv-SE" err="1"/>
              <a:t>sjukdom.Vid</a:t>
            </a:r>
            <a:r>
              <a:rPr lang="sv-SE"/>
              <a:t> Alzheimers sjukdom förstörs framför allt nervcellerna i tinningloben och hjässloberna. Det påverkar minnet och hur du uppfattar information från dina sinnen. </a:t>
            </a:r>
            <a:endParaRPr lang="en-US"/>
          </a:p>
          <a:p>
            <a:r>
              <a:rPr lang="sv-SE"/>
              <a:t>Det finns flera möjliga förklaringar till att nervcellerna förstörs. </a:t>
            </a:r>
            <a:r>
              <a:rPr lang="en-US"/>
              <a:t> </a:t>
            </a:r>
            <a:endParaRPr lang="sv-SE"/>
          </a:p>
          <a:p>
            <a:r>
              <a:rPr lang="sv-SE"/>
              <a:t>Vid Alzheimers sjukdom lagras ett skadligt protein i hjärnan. Proteinet kallas beta-</a:t>
            </a:r>
            <a:r>
              <a:rPr lang="sv-SE" err="1"/>
              <a:t>amyloid</a:t>
            </a:r>
            <a:r>
              <a:rPr lang="sv-SE"/>
              <a:t>. Det är oklart varför proteinet lagras i hjärnan. Det kan bero på ärftliga kromosomförändringar, men det är mycket ovanligt.</a:t>
            </a:r>
            <a:r>
              <a:rPr lang="en-US"/>
              <a:t> </a:t>
            </a:r>
            <a:endParaRPr lang="sv-SE"/>
          </a:p>
          <a:p>
            <a:r>
              <a:rPr lang="sv-SE"/>
              <a:t>Vid Alzheimers sjukdom förändras också de små trådarna som finns i nervcellerna, </a:t>
            </a:r>
            <a:r>
              <a:rPr lang="sv-SE" err="1"/>
              <a:t>neurofibrillerna</a:t>
            </a:r>
            <a:r>
              <a:rPr lang="sv-SE"/>
              <a:t>. Det bidrar också till att nervcellerna förstörs. </a:t>
            </a:r>
            <a:endParaRPr lang="sv-SE">
              <a:cs typeface="Calibri"/>
            </a:endParaRPr>
          </a:p>
          <a:p>
            <a:r>
              <a:rPr lang="sv-SE"/>
              <a:t> </a:t>
            </a:r>
            <a:endParaRPr lang="sv-SE">
              <a:cs typeface="Calibri"/>
            </a:endParaRPr>
          </a:p>
          <a:p>
            <a:r>
              <a:rPr lang="sv-SE" b="1"/>
              <a:t>Vaskulär demens </a:t>
            </a:r>
            <a:r>
              <a:rPr lang="sv-SE"/>
              <a:t> </a:t>
            </a:r>
            <a:endParaRPr lang="sv-SE">
              <a:cs typeface="Calibri"/>
            </a:endParaRPr>
          </a:p>
          <a:p>
            <a:r>
              <a:rPr lang="sv-SE"/>
              <a:t>Det finns flera typer av vaskulär demens. Vanligast är att olika delar av hjärnbarken drabbas till följd av stroke (slaganfall). Bakom en stroke ligger oftast hjärninfarkter som uppstår när </a:t>
            </a:r>
            <a:r>
              <a:rPr lang="sv-SE" err="1"/>
              <a:t>bl</a:t>
            </a:r>
            <a:r>
              <a:rPr lang="sv-SE"/>
              <a:t> a blodproppar fastnar och täpper till hjärnans blodkärl. Stroke kan även bero på att blod från läckande pulsådror tränger in i hjärnvävnad som då förstörs, s k hjärnblödning. </a:t>
            </a:r>
            <a:endParaRPr lang="sv-SE">
              <a:cs typeface="Calibri"/>
            </a:endParaRPr>
          </a:p>
          <a:p>
            <a:r>
              <a:rPr lang="sv-SE"/>
              <a:t>Skador i hjärnans vita substans </a:t>
            </a:r>
            <a:endParaRPr lang="sv-SE">
              <a:cs typeface="Calibri"/>
            </a:endParaRPr>
          </a:p>
          <a:p>
            <a:r>
              <a:rPr lang="sv-SE"/>
              <a:t>Vaskulär demens kan även bero på vitsubstansskador, det vill säga skador i den vita substansen under hjärnbarken. </a:t>
            </a:r>
            <a:r>
              <a:rPr lang="en-US"/>
              <a:t> </a:t>
            </a:r>
            <a:endParaRPr lang="sv-SE"/>
          </a:p>
          <a:p>
            <a:pPr marL="0" marR="0" lvl="0" indent="0" algn="l" defTabSz="914377" rtl="0" eaLnBrk="1" fontAlgn="auto" latinLnBrk="0" hangingPunct="1">
              <a:lnSpc>
                <a:spcPct val="100000"/>
              </a:lnSpc>
              <a:spcBef>
                <a:spcPts val="0"/>
              </a:spcBef>
              <a:spcAft>
                <a:spcPts val="0"/>
              </a:spcAft>
              <a:buClrTx/>
              <a:buSzTx/>
              <a:buFontTx/>
              <a:buNone/>
              <a:tabLst/>
              <a:defRPr/>
            </a:pPr>
            <a:r>
              <a:rPr lang="sv-SE"/>
              <a:t> </a:t>
            </a: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prstClr val="black"/>
                </a:solidFill>
                <a:effectLst/>
                <a:uLnTx/>
                <a:uFillTx/>
                <a:latin typeface="Calibri" panose="020F0502020204030204"/>
                <a:ea typeface="+mn-ea"/>
                <a:cs typeface="+mn-cs"/>
              </a:rPr>
              <a:t>Lewy body sjukdom. </a:t>
            </a:r>
            <a:endParaRPr kumimoji="0" lang="sv-SE" sz="12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Lewykroppsdemens börjar ofta med störd drömsömn – personen ropar och fäktas när han drömmer – flera år innan andra symptom visar sig. Senare tillkommer ofta synhallucinationer med god insikt och nedsatt uppmärksamhetsgrad med påtaglig trötthet. Symtomen kan variera från milda till starka under samma dag.</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Minnesstörningar förekommer, framför allt senare i sjukdomsförloppet, men är inte lika framträdande som vid Alzheimers sjukdom. Patienterna är ofta väl orienterade men har svårt att bedöma avstånd och uppfatta saker tredimensionellt.</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v-SE" sz="1200" b="1" i="0" u="none" strike="noStrike" kern="1200" cap="none" spc="0" normalizeH="0" baseline="0" noProof="0">
                <a:ln>
                  <a:noFill/>
                </a:ln>
                <a:solidFill>
                  <a:prstClr val="black"/>
                </a:solidFill>
                <a:effectLst/>
                <a:uLnTx/>
                <a:uFillTx/>
                <a:latin typeface="Calibri" panose="020F0502020204030204"/>
                <a:ea typeface="+mn-ea"/>
                <a:cs typeface="+mn-cs"/>
              </a:rPr>
              <a:t>Frontotemporal demens </a:t>
            </a: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kallas även för pannlobs- eller frontallobsdemens. Symptomen varierar beroende på i vilken del av hjärnan som sjukdomsprocessen börjar. Oftast är det i pannloben men det kan även vara i främre delen av tinningloberna (temporalloberna). I båda fallen förtvinar nervceller gradvis i de drabbade områdena.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prstClr val="black"/>
                </a:solidFill>
                <a:effectLst/>
                <a:uLnTx/>
                <a:uFillTx/>
                <a:latin typeface="Calibri" panose="020F0502020204030204"/>
                <a:ea typeface="+mn-ea"/>
                <a:cs typeface="+mn-cs"/>
              </a:rPr>
              <a:t>Smygande sjukdomsförlopp</a:t>
            </a: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Symptomen brukar komma smygande på samma sätt som vid Alzheimers sjukdom. Däremot är minne och inlärningsförmåga oftast inte påverkade i samma utsträckning vid frontotemporal demens. Symptomen blir allt fler och allvarligare i takt med att hjärnskadorna sprider sig. Sjukdomsförloppet kan sträcka sig över många år.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prstClr val="black"/>
                </a:solidFill>
                <a:effectLst/>
                <a:uLnTx/>
                <a:uFillTx/>
                <a:latin typeface="Calibri" panose="020F0502020204030204"/>
                <a:ea typeface="+mn-ea"/>
                <a:cs typeface="+mn-cs"/>
              </a:rPr>
              <a:t>Personligheten förändras</a:t>
            </a: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Symptomen vid frontotemporal demens beror på var hjärnskadan uppstår. Vanligen är det i pannloben. Härifrån styrs bland annat koncentration, omdöme och impulskontroll. Personligheten hos den som insjuknar börjar långsamt förändras och allt oftare beter sig personen inadekvat eller omdömeslöst.</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Sämre initiativförmåga och flexibilitet är andra tidiga tecken, liksom plötsliga och till synes oförklarliga vredesutbrott. Personen blir ofta apatisk, rastlös, självupptagen och känslomässigt avtrubbad. Förmågan att känna empati försämras gradvis. Även överkonsumtion av mat, rökning eller alkohol kan förekomma. Frontotemporal demens kan också starta i främre tinningloberna, i de delar av hjärnan som är avgörande för vår språkliga förmåga. När språkliga symptom dominerar brukar man tala om </a:t>
            </a:r>
            <a:r>
              <a:rPr kumimoji="0" lang="sv-SE" sz="1200" b="0" i="1" u="none" strike="noStrike" kern="1200" cap="none" spc="0" normalizeH="0" baseline="0" noProof="0">
                <a:ln>
                  <a:noFill/>
                </a:ln>
                <a:solidFill>
                  <a:prstClr val="black"/>
                </a:solidFill>
                <a:effectLst/>
                <a:uLnTx/>
                <a:uFillTx/>
                <a:latin typeface="Calibri" panose="020F0502020204030204"/>
                <a:ea typeface="+mn-ea"/>
                <a:cs typeface="+mn-cs"/>
              </a:rPr>
              <a:t>primär progressiv afasi (PPA)</a:t>
            </a: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 som finns i två former: </a:t>
            </a: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71450" marR="0" lvl="0" indent="-171450" algn="l" defTabSz="914377" rtl="0" eaLnBrk="1" fontAlgn="auto" latinLnBrk="0" hangingPunct="1">
              <a:lnSpc>
                <a:spcPct val="100000"/>
              </a:lnSpc>
              <a:spcBef>
                <a:spcPts val="0"/>
              </a:spcBef>
              <a:spcAft>
                <a:spcPts val="0"/>
              </a:spcAft>
              <a:buClrTx/>
              <a:buSzTx/>
              <a:buFont typeface="Arial"/>
              <a:buChar char="•"/>
              <a:tabLst/>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S</a:t>
            </a:r>
            <a:r>
              <a:rPr kumimoji="0" lang="sv-SE" sz="1200" b="0" i="1" u="none" strike="noStrike" kern="1200" cap="none" spc="0" normalizeH="0" baseline="0" noProof="0">
                <a:ln>
                  <a:noFill/>
                </a:ln>
                <a:solidFill>
                  <a:prstClr val="black"/>
                </a:solidFill>
                <a:effectLst/>
                <a:uLnTx/>
                <a:uFillTx/>
                <a:latin typeface="Calibri" panose="020F0502020204030204"/>
                <a:ea typeface="+mn-ea"/>
                <a:cs typeface="+mn-cs"/>
              </a:rPr>
              <a:t>emantisk demens </a:t>
            </a: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försämrar ordförståelsen och förmågan att rätt benämna olika saker (bil, nyckel </a:t>
            </a:r>
            <a:r>
              <a:rPr kumimoji="0" lang="sv-SE" sz="1200" b="0" i="0" u="none" strike="noStrike" kern="1200" cap="none" spc="0" normalizeH="0" baseline="0" noProof="0" err="1">
                <a:ln>
                  <a:noFill/>
                </a:ln>
                <a:solidFill>
                  <a:prstClr val="black"/>
                </a:solidFill>
                <a:effectLst/>
                <a:uLnTx/>
                <a:uFillTx/>
                <a:latin typeface="Calibri" panose="020F0502020204030204"/>
                <a:ea typeface="+mn-ea"/>
                <a:cs typeface="+mn-cs"/>
              </a:rPr>
              <a:t>etc</a:t>
            </a: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 Personen brukar dock kunna tala obehindrat under de första åren av sjukdomen. </a:t>
            </a: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71450" marR="0" lvl="0" indent="-171450" algn="l" defTabSz="914377" rtl="0" eaLnBrk="1" fontAlgn="auto" latinLnBrk="0" hangingPunct="1">
              <a:lnSpc>
                <a:spcPct val="100000"/>
              </a:lnSpc>
              <a:spcBef>
                <a:spcPts val="0"/>
              </a:spcBef>
              <a:spcAft>
                <a:spcPts val="0"/>
              </a:spcAft>
              <a:buClrTx/>
              <a:buSzTx/>
              <a:buFont typeface="Arial"/>
              <a:buChar char="•"/>
              <a:tabLst/>
              <a:defRPr/>
            </a:pPr>
            <a:r>
              <a:rPr kumimoji="0" lang="sv-SE" sz="1200" b="0" i="1" u="none" strike="noStrike" kern="1200" cap="none" spc="0" normalizeH="0" baseline="0" noProof="0">
                <a:ln>
                  <a:noFill/>
                </a:ln>
                <a:solidFill>
                  <a:prstClr val="black"/>
                </a:solidFill>
                <a:effectLst/>
                <a:uLnTx/>
                <a:uFillTx/>
                <a:latin typeface="Calibri" panose="020F0502020204030204"/>
                <a:ea typeface="+mn-ea"/>
                <a:cs typeface="+mn-cs"/>
              </a:rPr>
              <a:t>Progressiv icke-flytande afasi</a:t>
            </a: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 utmärks av ett trögt och ”upphackat” tal med många grammatiska fel. </a:t>
            </a: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Calibri"/>
            </a:endParaRPr>
          </a:p>
          <a:p>
            <a:endParaRPr lang="sv-SE">
              <a:cs typeface="Calibri"/>
            </a:endParaRPr>
          </a:p>
          <a:p>
            <a:r>
              <a:rPr lang="sv-SE" b="1">
                <a:cs typeface="Calibri"/>
              </a:rPr>
              <a:t>Blanddemens</a:t>
            </a:r>
          </a:p>
          <a:p>
            <a:r>
              <a:rPr lang="sv-SE" b="0" i="0">
                <a:solidFill>
                  <a:srgbClr val="333333"/>
                </a:solidFill>
                <a:effectLst/>
                <a:latin typeface="Open Sans" panose="020B0606030504020204" pitchFamily="34" charset="0"/>
              </a:rPr>
              <a:t>Det är vanligt att personer har mer än en demenssjukdom. Ibland kan det till och med vara svårt att avgöra om det är primärdegenerativa eller vaskulära orsaker som ligger bakom demenssymptomen, det gäller särskilt i de högre åldersgrupperna. Studier har visat att en majoritet av personer med diagnosen vaskulär demens haft alzheimerförändringar i hjärnan</a:t>
            </a:r>
            <a:endParaRPr lang="sv-SE" b="1">
              <a:cs typeface="Calibri"/>
            </a:endParaRPr>
          </a:p>
          <a:p>
            <a:r>
              <a:rPr lang="sv-SE"/>
              <a:t> </a:t>
            </a:r>
            <a:endParaRPr lang="sv-SE">
              <a:cs typeface="Calibri"/>
            </a:endParaRPr>
          </a:p>
          <a:p>
            <a:r>
              <a:rPr lang="sv-SE" b="1"/>
              <a:t>Alkoholrelaterad demens</a:t>
            </a:r>
            <a:r>
              <a:rPr lang="en-US" b="1"/>
              <a:t> </a:t>
            </a:r>
            <a:endParaRPr lang="sv-SE" b="1"/>
          </a:p>
          <a:p>
            <a:r>
              <a:rPr lang="sv-SE"/>
              <a:t>Typiska symptom vid alkoholrelaterad demens är minnessvikt, nedsatt uppmärksamhet och försämrad förmåga att planera och lösa problem. Även svårigheter att orientera sig, att ”hitta rätt”, är vanligt. Funktioner som är kopplade till språket brukar vara relativt intakta.</a:t>
            </a:r>
            <a:r>
              <a:rPr lang="en-US"/>
              <a:t> </a:t>
            </a:r>
            <a:endParaRPr lang="sv-SE"/>
          </a:p>
          <a:p>
            <a:r>
              <a:rPr lang="sv-SE"/>
              <a:t>Tidig debut, stort mörkertal</a:t>
            </a:r>
            <a:r>
              <a:rPr lang="en-US"/>
              <a:t> </a:t>
            </a:r>
            <a:endParaRPr lang="sv-SE"/>
          </a:p>
          <a:p>
            <a:r>
              <a:rPr lang="sv-SE"/>
              <a:t>Alkoholrelaterade demens debuterar ofta tidigt. Demensformen uppskattas vara en av de vanligaste bland personer under 65 år men mörkertalet är stort. De som är drabbade är ofta svåra för vården att fånga upp.</a:t>
            </a:r>
            <a:r>
              <a:rPr lang="en-US"/>
              <a:t> </a:t>
            </a:r>
            <a:endParaRPr lang="sv-SE"/>
          </a:p>
          <a:p>
            <a:r>
              <a:rPr lang="sv-SE"/>
              <a:t>Eftersom alkoholintag påverkar minnesutredningen kan denna påbörjas först efter att personen varit alkoholfri i ca 4 månader. För många </a:t>
            </a:r>
            <a:r>
              <a:rPr lang="sv-SE" err="1"/>
              <a:t>alkolholmissbrukare</a:t>
            </a:r>
            <a:r>
              <a:rPr lang="sv-SE"/>
              <a:t> kan det uppfattas som ett oöverstigligt hinder. </a:t>
            </a:r>
          </a:p>
          <a:p>
            <a:endParaRPr lang="sv-SE">
              <a:cs typeface="Calibri"/>
            </a:endParaRPr>
          </a:p>
          <a:p>
            <a:r>
              <a:rPr lang="sv-SE" b="1"/>
              <a:t> Demens UNS </a:t>
            </a:r>
          </a:p>
          <a:p>
            <a:r>
              <a:rPr lang="sv-SE" b="0">
                <a:cs typeface="Calibri"/>
              </a:rPr>
              <a:t>Diagnosen bygger på att en kognitiv störning med demensvalör konstaterats, men att man efter utredning ej kunnat fastställa någon specifik bakomliggande orsak. </a:t>
            </a:r>
          </a:p>
          <a:p>
            <a:r>
              <a:rPr lang="sv-SE"/>
              <a:t> </a:t>
            </a:r>
            <a:endParaRPr lang="sv-SE">
              <a:cs typeface="Calibri"/>
            </a:endParaRPr>
          </a:p>
          <a:p>
            <a:r>
              <a:rPr lang="sv-SE"/>
              <a:t> </a:t>
            </a:r>
            <a:endParaRPr lang="sv-SE">
              <a:cs typeface="Calibri"/>
            </a:endParaRPr>
          </a:p>
          <a:p>
            <a:r>
              <a:rPr lang="sv-SE"/>
              <a:t> </a:t>
            </a:r>
            <a:endParaRPr lang="sv-SE">
              <a:cs typeface="Calibri"/>
            </a:endParaRPr>
          </a:p>
          <a:p>
            <a:r>
              <a:rPr lang="sv-SE"/>
              <a:t> </a:t>
            </a:r>
            <a:endParaRPr lang="sv-SE">
              <a:cs typeface="Calibri"/>
            </a:endParaRPr>
          </a:p>
          <a:p>
            <a:r>
              <a:rPr lang="sv-SE"/>
              <a:t> </a:t>
            </a:r>
            <a:endParaRPr lang="sv-SE">
              <a:cs typeface="Calibri"/>
            </a:endParaRPr>
          </a:p>
          <a:p>
            <a:endParaRPr lang="sv-SE">
              <a:cs typeface="Calibri"/>
            </a:endParaRPr>
          </a:p>
        </p:txBody>
      </p:sp>
      <p:sp>
        <p:nvSpPr>
          <p:cNvPr id="4" name="Platshållare för bildnummer 3"/>
          <p:cNvSpPr>
            <a:spLocks noGrp="1"/>
          </p:cNvSpPr>
          <p:nvPr>
            <p:ph type="sldNum" sz="quarter" idx="5"/>
          </p:nvPr>
        </p:nvSpPr>
        <p:spPr/>
        <p:txBody>
          <a:bodyPr/>
          <a:lstStyle/>
          <a:p>
            <a:fld id="{C0533E94-DE80-9547-A397-84A9BD69E2D6}" type="slidenum">
              <a:rPr lang="sv-SE" smtClean="0"/>
              <a:t>8</a:t>
            </a:fld>
            <a:endParaRPr lang="sv-SE"/>
          </a:p>
        </p:txBody>
      </p:sp>
    </p:spTree>
    <p:extLst>
      <p:ext uri="{BB962C8B-B14F-4D97-AF65-F5344CB8AC3E}">
        <p14:creationId xmlns:p14="http://schemas.microsoft.com/office/powerpoint/2010/main" val="1234714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200">
                <a:effectLst/>
                <a:latin typeface="Georgia"/>
                <a:ea typeface="Calibri" panose="020F0502020204030204" pitchFamily="34" charset="0"/>
                <a:cs typeface="Times New Roman" panose="02020603050405020304" pitchFamily="18" charset="0"/>
              </a:rPr>
              <a:t> I våra friska hjärnor så överförs de elektriska signalerna från en nervcell till en annan med en hastighet mellan ca 100–150 meter /sekund. I en skadad hjärna hos personer med kognitiv sjukdom är hastigheten 1,5 – 2 meter/ sek. Den vetskapen om hastigheten behöver vi alltid ha med oss i bakhuvudet när vi möter dem.</a:t>
            </a:r>
          </a:p>
          <a:p>
            <a:pPr>
              <a:lnSpc>
                <a:spcPct val="107000"/>
              </a:lnSpc>
              <a:spcAft>
                <a:spcPts val="800"/>
              </a:spcAft>
            </a:pPr>
            <a:r>
              <a:rPr lang="sv-SE" sz="1200">
                <a:effectLst/>
                <a:latin typeface="Source Sans Pro"/>
                <a:ea typeface="Georgia" panose="02040502050405020303" pitchFamily="18" charset="0"/>
                <a:cs typeface="Arial" panose="020B0604020202020204" pitchFamily="34" charset="0"/>
              </a:rPr>
              <a:t>många delar av hjärnan som skadas när man har en kognitiv sjukdom. Hos en frisk människa fyller hjärnan ut hela vår skalle, i slutet på till exempel en Alzheimers sjukdom så har hjärnsubstansen krympt och är inte större än en tredjedel av sin ursprungsstorlek. Vår friska hjärna väger 1,5 kg – när man obducerar en person som gått bort i tex en alzheimer så väger hjärnan 0,5 kg</a:t>
            </a:r>
            <a:endParaRPr lang="sv-SE" sz="1200">
              <a:effectLst/>
              <a:latin typeface="Source Sans Pro"/>
              <a:ea typeface="Calibri" panose="020F0502020204030204" pitchFamily="34" charset="0"/>
              <a:cs typeface="Times New Roman" panose="02020603050405020304" pitchFamily="18" charset="0"/>
            </a:endParaRPr>
          </a:p>
          <a:p>
            <a:endParaRPr lang="sv-SE"/>
          </a:p>
        </p:txBody>
      </p:sp>
      <p:sp>
        <p:nvSpPr>
          <p:cNvPr id="4" name="Platshållare för bildnummer 3"/>
          <p:cNvSpPr>
            <a:spLocks noGrp="1"/>
          </p:cNvSpPr>
          <p:nvPr>
            <p:ph type="sldNum" sz="quarter" idx="5"/>
          </p:nvPr>
        </p:nvSpPr>
        <p:spPr/>
        <p:txBody>
          <a:bodyPr/>
          <a:lstStyle/>
          <a:p>
            <a:fld id="{C0533E94-DE80-9547-A397-84A9BD69E2D6}" type="slidenum">
              <a:rPr lang="sv-SE" smtClean="0"/>
              <a:t>9</a:t>
            </a:fld>
            <a:endParaRPr lang="sv-SE"/>
          </a:p>
        </p:txBody>
      </p:sp>
    </p:spTree>
    <p:extLst>
      <p:ext uri="{BB962C8B-B14F-4D97-AF65-F5344CB8AC3E}">
        <p14:creationId xmlns:p14="http://schemas.microsoft.com/office/powerpoint/2010/main" val="3841393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cs typeface="Calibri"/>
            </a:endParaRPr>
          </a:p>
        </p:txBody>
      </p:sp>
      <p:sp>
        <p:nvSpPr>
          <p:cNvPr id="4" name="Platshållare för bildnumm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C0533E94-DE80-9547-A397-84A9BD69E2D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8475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sida mellan ikon: Hav ljus">
    <p:spTree>
      <p:nvGrpSpPr>
        <p:cNvPr id="1" name=""/>
        <p:cNvGrpSpPr/>
        <p:nvPr/>
      </p:nvGrpSpPr>
      <p:grpSpPr>
        <a:xfrm>
          <a:off x="0" y="0"/>
          <a:ext cx="0" cy="0"/>
          <a:chOff x="0" y="0"/>
          <a:chExt cx="0" cy="0"/>
        </a:xfrm>
      </p:grpSpPr>
      <p:sp>
        <p:nvSpPr>
          <p:cNvPr id="6" name="Grå bakgrundsruta">
            <a:extLst>
              <a:ext uri="{FF2B5EF4-FFF2-40B4-BE49-F238E27FC236}">
                <a16:creationId xmlns:a16="http://schemas.microsoft.com/office/drawing/2014/main" id="{0EBCA2E4-0E46-A249-ACE6-4FD2619DCFC6}"/>
              </a:ext>
            </a:extLst>
          </p:cNvPr>
          <p:cNvSpPr/>
          <p:nvPr userDrawn="1"/>
        </p:nvSpPr>
        <p:spPr>
          <a:xfrm>
            <a:off x="162003" y="162000"/>
            <a:ext cx="11869200" cy="6533648"/>
          </a:xfrm>
          <a:prstGeom prst="rect">
            <a:avLst/>
          </a:prstGeom>
          <a:solidFill>
            <a:srgbClr val="E5F1F5"/>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C4B98AC0-4165-6D43-8029-FC361C4AB4F4}"/>
              </a:ext>
            </a:extLst>
          </p:cNvPr>
          <p:cNvSpPr>
            <a:spLocks noGrp="1"/>
          </p:cNvSpPr>
          <p:nvPr>
            <p:ph type="title"/>
          </p:nvPr>
        </p:nvSpPr>
        <p:spPr>
          <a:xfrm>
            <a:off x="4674921" y="887521"/>
            <a:ext cx="7093932" cy="4985979"/>
          </a:xfrm>
        </p:spPr>
        <p:txBody>
          <a:bodyPr lIns="0" tIns="0" rIns="0" bIns="0"/>
          <a:lstStyle>
            <a:lvl1pPr>
              <a:defRPr>
                <a:solidFill>
                  <a:schemeClr val="accent1"/>
                </a:solidFill>
              </a:defRPr>
            </a:lvl1pPr>
          </a:lstStyle>
          <a:p>
            <a:r>
              <a:rPr lang="sv-SE"/>
              <a:t>Klicka här för att ändra mall för rubrikformat</a:t>
            </a:r>
          </a:p>
        </p:txBody>
      </p:sp>
      <p:sp>
        <p:nvSpPr>
          <p:cNvPr id="19" name="Platshållare för innehåll 18">
            <a:extLst>
              <a:ext uri="{FF2B5EF4-FFF2-40B4-BE49-F238E27FC236}">
                <a16:creationId xmlns:a16="http://schemas.microsoft.com/office/drawing/2014/main" id="{8ACD0811-4CB9-DD47-B794-FC5B2B098AB0}"/>
              </a:ext>
            </a:extLst>
          </p:cNvPr>
          <p:cNvSpPr>
            <a:spLocks noGrp="1"/>
          </p:cNvSpPr>
          <p:nvPr>
            <p:ph sz="quarter" idx="10" hasCustomPrompt="1"/>
          </p:nvPr>
        </p:nvSpPr>
        <p:spPr>
          <a:xfrm>
            <a:off x="972000" y="1980000"/>
            <a:ext cx="2880000" cy="2880000"/>
          </a:xfrm>
          <a:noFill/>
        </p:spPr>
        <p:txBody>
          <a:bodyPr lIns="0" tIns="0" rIns="0" bIns="0">
            <a:normAutofit/>
          </a:bodyPr>
          <a:lstStyle>
            <a:lvl1pPr marL="0" indent="0" algn="ctr">
              <a:buNone/>
              <a:defRPr sz="1600">
                <a:solidFill>
                  <a:schemeClr val="accent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sv-SE"/>
              <a:t>Klicka på ”ankan och lövet” här i rutan eller under ”Infoga”. Dra upp storleken på ikonen till stödlinjerna och välj den blåa färgen.</a:t>
            </a:r>
          </a:p>
        </p:txBody>
      </p:sp>
      <p:pic>
        <p:nvPicPr>
          <p:cNvPr id="8" name="Bildobjekt 7">
            <a:extLst>
              <a:ext uri="{FF2B5EF4-FFF2-40B4-BE49-F238E27FC236}">
                <a16:creationId xmlns:a16="http://schemas.microsoft.com/office/drawing/2014/main" id="{C10F85B1-3B1E-4BB7-83EB-36014D037C6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3137183127"/>
      </p:ext>
    </p:extLst>
  </p:cSld>
  <p:clrMapOvr>
    <a:masterClrMapping/>
  </p:clrMapOvr>
  <p:extLst>
    <p:ext uri="{DCECCB84-F9BA-43D5-87BE-67443E8EF086}">
      <p15:sldGuideLst xmlns:p15="http://schemas.microsoft.com/office/powerpoint/2012/main">
        <p15:guide id="1" orient="horz" pos="1247" userDrawn="1">
          <p15:clr>
            <a:srgbClr val="FBAE40"/>
          </p15:clr>
        </p15:guide>
        <p15:guide id="2" orient="horz" pos="3061" userDrawn="1">
          <p15:clr>
            <a:srgbClr val="FBAE40"/>
          </p15:clr>
        </p15:guide>
        <p15:guide id="3" pos="612" userDrawn="1">
          <p15:clr>
            <a:srgbClr val="FBAE40"/>
          </p15:clr>
        </p15:guide>
        <p15:guide id="4" pos="242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sida mellan ikon: Liv">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7D124A63-C61C-854D-898A-7C0DBD64003C}"/>
              </a:ext>
            </a:extLst>
          </p:cNvPr>
          <p:cNvSpPr/>
          <p:nvPr userDrawn="1"/>
        </p:nvSpPr>
        <p:spPr>
          <a:xfrm>
            <a:off x="162003" y="162000"/>
            <a:ext cx="11869200" cy="6533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C4B98AC0-4165-6D43-8029-FC361C4AB4F4}"/>
              </a:ext>
            </a:extLst>
          </p:cNvPr>
          <p:cNvSpPr>
            <a:spLocks noGrp="1"/>
          </p:cNvSpPr>
          <p:nvPr>
            <p:ph type="title"/>
          </p:nvPr>
        </p:nvSpPr>
        <p:spPr>
          <a:xfrm>
            <a:off x="4674921" y="887521"/>
            <a:ext cx="7093932" cy="4985979"/>
          </a:xfrm>
        </p:spPr>
        <p:txBody>
          <a:bodyPr lIns="0" tIns="0" rIns="0" bIns="0"/>
          <a:lstStyle>
            <a:lvl1pPr>
              <a:defRPr>
                <a:solidFill>
                  <a:srgbClr val="EDC3D2"/>
                </a:solidFill>
              </a:defRPr>
            </a:lvl1pPr>
          </a:lstStyle>
          <a:p>
            <a:r>
              <a:rPr lang="sv-SE"/>
              <a:t>Klicka här för att ändra mall för rubrikformat</a:t>
            </a:r>
          </a:p>
        </p:txBody>
      </p:sp>
      <p:sp>
        <p:nvSpPr>
          <p:cNvPr id="19" name="Platshållare för innehåll 18">
            <a:extLst>
              <a:ext uri="{FF2B5EF4-FFF2-40B4-BE49-F238E27FC236}">
                <a16:creationId xmlns:a16="http://schemas.microsoft.com/office/drawing/2014/main" id="{8ACD0811-4CB9-DD47-B794-FC5B2B098AB0}"/>
              </a:ext>
            </a:extLst>
          </p:cNvPr>
          <p:cNvSpPr>
            <a:spLocks noGrp="1"/>
          </p:cNvSpPr>
          <p:nvPr>
            <p:ph sz="quarter" idx="10" hasCustomPrompt="1"/>
          </p:nvPr>
        </p:nvSpPr>
        <p:spPr>
          <a:xfrm>
            <a:off x="972000" y="1980000"/>
            <a:ext cx="2880000" cy="2880000"/>
          </a:xfrm>
          <a:noFill/>
        </p:spPr>
        <p:txBody>
          <a:bodyPr lIns="0" tIns="0" rIns="0" bIns="0">
            <a:normAutofit/>
          </a:bodyPr>
          <a:lstStyle>
            <a:lvl1pPr marL="0" indent="0" algn="ctr">
              <a:buNone/>
              <a:defRPr sz="1600">
                <a:solidFill>
                  <a:schemeClr val="bg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sv-SE"/>
              <a:t>Klicka på ”ankan och lövet” här i rutan eller under ”Infoga”. Dra upp storleken på ikonen till stödlinjerna och välj den vita färgen.</a:t>
            </a:r>
          </a:p>
        </p:txBody>
      </p:sp>
      <p:pic>
        <p:nvPicPr>
          <p:cNvPr id="8" name="Bildobjekt 7" descr="Varbergs kommuns logotyp">
            <a:extLst>
              <a:ext uri="{FF2B5EF4-FFF2-40B4-BE49-F238E27FC236}">
                <a16:creationId xmlns:a16="http://schemas.microsoft.com/office/drawing/2014/main" id="{74F5DE02-F41E-436A-83CC-23986654700E}"/>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3261250413"/>
      </p:ext>
    </p:extLst>
  </p:cSld>
  <p:clrMapOvr>
    <a:masterClrMapping/>
  </p:clrMapOvr>
  <p:extLst>
    <p:ext uri="{DCECCB84-F9BA-43D5-87BE-67443E8EF086}">
      <p15:sldGuideLst xmlns:p15="http://schemas.microsoft.com/office/powerpoint/2012/main">
        <p15:guide id="1" orient="horz" pos="1247" userDrawn="1">
          <p15:clr>
            <a:srgbClr val="FBAE40"/>
          </p15:clr>
        </p15:guide>
        <p15:guide id="2" orient="horz" pos="3061" userDrawn="1">
          <p15:clr>
            <a:srgbClr val="FBAE40"/>
          </p15:clr>
        </p15:guide>
        <p15:guide id="3" pos="612" userDrawn="1">
          <p15:clr>
            <a:srgbClr val="FBAE40"/>
          </p15:clr>
        </p15:guide>
        <p15:guide id="4" pos="2426"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och innehåll utan rubrik: Sten">
    <p:spTree>
      <p:nvGrpSpPr>
        <p:cNvPr id="1" name=""/>
        <p:cNvGrpSpPr/>
        <p:nvPr/>
      </p:nvGrpSpPr>
      <p:grpSpPr>
        <a:xfrm>
          <a:off x="0" y="0"/>
          <a:ext cx="0" cy="0"/>
          <a:chOff x="0" y="0"/>
          <a:chExt cx="0" cy="0"/>
        </a:xfrm>
      </p:grpSpPr>
      <p:sp>
        <p:nvSpPr>
          <p:cNvPr id="5" name="Grå bakgrundsruta">
            <a:extLst>
              <a:ext uri="{FF2B5EF4-FFF2-40B4-BE49-F238E27FC236}">
                <a16:creationId xmlns:a16="http://schemas.microsoft.com/office/drawing/2014/main" id="{C3013444-A31D-494E-BB43-2138ECD0CDCD}"/>
              </a:ext>
            </a:extLst>
          </p:cNvPr>
          <p:cNvSpPr/>
          <p:nvPr userDrawn="1"/>
        </p:nvSpPr>
        <p:spPr>
          <a:xfrm>
            <a:off x="160378" y="162176"/>
            <a:ext cx="11869200" cy="6533648"/>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6" name="Platshållare för innehåll 2">
            <a:extLst>
              <a:ext uri="{FF2B5EF4-FFF2-40B4-BE49-F238E27FC236}">
                <a16:creationId xmlns:a16="http://schemas.microsoft.com/office/drawing/2014/main" id="{2588F020-9570-1A4A-989B-059BEE2341B1}"/>
              </a:ext>
            </a:extLst>
          </p:cNvPr>
          <p:cNvSpPr>
            <a:spLocks noGrp="1"/>
          </p:cNvSpPr>
          <p:nvPr>
            <p:ph idx="1"/>
          </p:nvPr>
        </p:nvSpPr>
        <p:spPr>
          <a:xfrm>
            <a:off x="678775" y="680576"/>
            <a:ext cx="10834447" cy="5496848"/>
          </a:xfrm>
        </p:spPr>
        <p:txBody>
          <a:bodyPr lIns="0" tIns="0" rIns="0" bIns="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Bildobjekt 7">
            <a:extLst>
              <a:ext uri="{FF2B5EF4-FFF2-40B4-BE49-F238E27FC236}">
                <a16:creationId xmlns:a16="http://schemas.microsoft.com/office/drawing/2014/main" id="{687B131C-43AC-458F-B262-70FA7B1CE48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29883010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Rubriksida mellan: Vind ljus">
    <p:spTree>
      <p:nvGrpSpPr>
        <p:cNvPr id="1" name=""/>
        <p:cNvGrpSpPr/>
        <p:nvPr/>
      </p:nvGrpSpPr>
      <p:grpSpPr>
        <a:xfrm>
          <a:off x="0" y="0"/>
          <a:ext cx="0" cy="0"/>
          <a:chOff x="0" y="0"/>
          <a:chExt cx="0" cy="0"/>
        </a:xfrm>
      </p:grpSpPr>
      <p:sp>
        <p:nvSpPr>
          <p:cNvPr id="5" name="Grå bakgrundsruta">
            <a:extLst>
              <a:ext uri="{FF2B5EF4-FFF2-40B4-BE49-F238E27FC236}">
                <a16:creationId xmlns:a16="http://schemas.microsoft.com/office/drawing/2014/main" id="{6868F65B-64A1-2345-80AD-10F4AA587EF4}"/>
              </a:ext>
            </a:extLst>
          </p:cNvPr>
          <p:cNvSpPr/>
          <p:nvPr userDrawn="1"/>
        </p:nvSpPr>
        <p:spPr>
          <a:xfrm>
            <a:off x="162003" y="162000"/>
            <a:ext cx="11869200" cy="6533648"/>
          </a:xfrm>
          <a:prstGeom prst="rect">
            <a:avLst/>
          </a:prstGeom>
          <a:solidFill>
            <a:srgbClr val="EEECF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C4B98AC0-4165-6D43-8029-FC361C4AB4F4}"/>
              </a:ext>
            </a:extLst>
          </p:cNvPr>
          <p:cNvSpPr>
            <a:spLocks noGrp="1"/>
          </p:cNvSpPr>
          <p:nvPr>
            <p:ph type="title"/>
          </p:nvPr>
        </p:nvSpPr>
        <p:spPr>
          <a:xfrm>
            <a:off x="426721" y="887521"/>
            <a:ext cx="11342132" cy="4985979"/>
          </a:xfrm>
        </p:spPr>
        <p:txBody>
          <a:bodyPr lIns="0" tIns="0" rIns="0" bIns="0"/>
          <a:lstStyle>
            <a:lvl1pPr algn="ctr">
              <a:defRPr>
                <a:solidFill>
                  <a:schemeClr val="accent4"/>
                </a:solidFill>
              </a:defRPr>
            </a:lvl1pPr>
          </a:lstStyle>
          <a:p>
            <a:r>
              <a:rPr lang="sv-SE"/>
              <a:t>Klicka här för att ändra mall för rubrikformat</a:t>
            </a:r>
          </a:p>
        </p:txBody>
      </p:sp>
      <p:pic>
        <p:nvPicPr>
          <p:cNvPr id="7" name="Bildobjekt 6">
            <a:extLst>
              <a:ext uri="{FF2B5EF4-FFF2-40B4-BE49-F238E27FC236}">
                <a16:creationId xmlns:a16="http://schemas.microsoft.com/office/drawing/2014/main" id="{D2393196-16E1-436F-AEBD-7AE5CF6EF00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2573291425"/>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om bakgr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021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sida mellan: Liv ljus">
    <p:spTree>
      <p:nvGrpSpPr>
        <p:cNvPr id="1" name=""/>
        <p:cNvGrpSpPr/>
        <p:nvPr/>
      </p:nvGrpSpPr>
      <p:grpSpPr>
        <a:xfrm>
          <a:off x="0" y="0"/>
          <a:ext cx="0" cy="0"/>
          <a:chOff x="0" y="0"/>
          <a:chExt cx="0" cy="0"/>
        </a:xfrm>
      </p:grpSpPr>
      <p:sp>
        <p:nvSpPr>
          <p:cNvPr id="9" name="Grå bakgrundsruta">
            <a:extLst>
              <a:ext uri="{FF2B5EF4-FFF2-40B4-BE49-F238E27FC236}">
                <a16:creationId xmlns:a16="http://schemas.microsoft.com/office/drawing/2014/main" id="{0D5E0BDA-F2D9-1840-A557-45226C55DBBD}"/>
              </a:ext>
            </a:extLst>
          </p:cNvPr>
          <p:cNvSpPr/>
          <p:nvPr userDrawn="1"/>
        </p:nvSpPr>
        <p:spPr>
          <a:xfrm>
            <a:off x="162003" y="162000"/>
            <a:ext cx="11869200" cy="6533648"/>
          </a:xfrm>
          <a:prstGeom prst="rect">
            <a:avLst/>
          </a:prstGeom>
          <a:solidFill>
            <a:srgbClr val="F9EBF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C4B98AC0-4165-6D43-8029-FC361C4AB4F4}"/>
              </a:ext>
            </a:extLst>
          </p:cNvPr>
          <p:cNvSpPr>
            <a:spLocks noGrp="1"/>
          </p:cNvSpPr>
          <p:nvPr>
            <p:ph type="title"/>
          </p:nvPr>
        </p:nvSpPr>
        <p:spPr>
          <a:xfrm>
            <a:off x="426721" y="887521"/>
            <a:ext cx="11342132" cy="4985979"/>
          </a:xfrm>
        </p:spPr>
        <p:txBody>
          <a:bodyPr lIns="0" tIns="0" rIns="0" bIns="0"/>
          <a:lstStyle>
            <a:lvl1pPr algn="ctr">
              <a:defRPr>
                <a:solidFill>
                  <a:schemeClr val="accent3"/>
                </a:solidFill>
              </a:defRPr>
            </a:lvl1pPr>
          </a:lstStyle>
          <a:p>
            <a:r>
              <a:rPr lang="sv-SE"/>
              <a:t>Klicka här för att ändra mall för rubrikformat</a:t>
            </a:r>
          </a:p>
        </p:txBody>
      </p:sp>
      <p:pic>
        <p:nvPicPr>
          <p:cNvPr id="6" name="Bildobjekt 5">
            <a:extLst>
              <a:ext uri="{FF2B5EF4-FFF2-40B4-BE49-F238E27FC236}">
                <a16:creationId xmlns:a16="http://schemas.microsoft.com/office/drawing/2014/main" id="{D7D66386-5DA5-4E09-ABDB-F76073F694F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313984754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sida mellan: Liv">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AB627A2D-91B1-7B48-9077-90BE95810052}"/>
              </a:ext>
            </a:extLst>
          </p:cNvPr>
          <p:cNvSpPr/>
          <p:nvPr userDrawn="1"/>
        </p:nvSpPr>
        <p:spPr>
          <a:xfrm>
            <a:off x="162003" y="162000"/>
            <a:ext cx="11869200" cy="6533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C4B98AC0-4165-6D43-8029-FC361C4AB4F4}"/>
              </a:ext>
            </a:extLst>
          </p:cNvPr>
          <p:cNvSpPr>
            <a:spLocks noGrp="1"/>
          </p:cNvSpPr>
          <p:nvPr>
            <p:ph type="title"/>
          </p:nvPr>
        </p:nvSpPr>
        <p:spPr>
          <a:xfrm>
            <a:off x="425449" y="887521"/>
            <a:ext cx="11343403" cy="4985979"/>
          </a:xfrm>
        </p:spPr>
        <p:txBody>
          <a:bodyPr lIns="0" tIns="0" rIns="0" bIns="0"/>
          <a:lstStyle>
            <a:lvl1pPr algn="ctr">
              <a:defRPr>
                <a:solidFill>
                  <a:srgbClr val="EDC3D2"/>
                </a:solidFill>
              </a:defRPr>
            </a:lvl1pPr>
          </a:lstStyle>
          <a:p>
            <a:r>
              <a:rPr lang="sv-SE"/>
              <a:t>Klicka här för att ändra mall för rubrikformat</a:t>
            </a:r>
          </a:p>
        </p:txBody>
      </p:sp>
      <p:pic>
        <p:nvPicPr>
          <p:cNvPr id="6" name="Bildobjekt 5" descr="Varbergs kommuns logotyp">
            <a:extLst>
              <a:ext uri="{FF2B5EF4-FFF2-40B4-BE49-F238E27FC236}">
                <a16:creationId xmlns:a16="http://schemas.microsoft.com/office/drawing/2014/main" id="{C7F11546-8E3E-4425-8300-5040317C748E}"/>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407774625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sida mellan ikon: Vind ljus">
    <p:spTree>
      <p:nvGrpSpPr>
        <p:cNvPr id="1" name=""/>
        <p:cNvGrpSpPr/>
        <p:nvPr/>
      </p:nvGrpSpPr>
      <p:grpSpPr>
        <a:xfrm>
          <a:off x="0" y="0"/>
          <a:ext cx="0" cy="0"/>
          <a:chOff x="0" y="0"/>
          <a:chExt cx="0" cy="0"/>
        </a:xfrm>
      </p:grpSpPr>
      <p:sp>
        <p:nvSpPr>
          <p:cNvPr id="6" name="Grå bakgrundsruta">
            <a:extLst>
              <a:ext uri="{FF2B5EF4-FFF2-40B4-BE49-F238E27FC236}">
                <a16:creationId xmlns:a16="http://schemas.microsoft.com/office/drawing/2014/main" id="{A6174B81-3503-FE40-ACE3-FAAF622F363C}"/>
              </a:ext>
            </a:extLst>
          </p:cNvPr>
          <p:cNvSpPr/>
          <p:nvPr userDrawn="1"/>
        </p:nvSpPr>
        <p:spPr>
          <a:xfrm>
            <a:off x="162003" y="162000"/>
            <a:ext cx="11869200" cy="6533648"/>
          </a:xfrm>
          <a:prstGeom prst="rect">
            <a:avLst/>
          </a:prstGeom>
          <a:solidFill>
            <a:srgbClr val="EEECF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C4B98AC0-4165-6D43-8029-FC361C4AB4F4}"/>
              </a:ext>
            </a:extLst>
          </p:cNvPr>
          <p:cNvSpPr>
            <a:spLocks noGrp="1"/>
          </p:cNvSpPr>
          <p:nvPr>
            <p:ph type="title"/>
          </p:nvPr>
        </p:nvSpPr>
        <p:spPr>
          <a:xfrm>
            <a:off x="4674921" y="887521"/>
            <a:ext cx="7093932" cy="4985979"/>
          </a:xfrm>
        </p:spPr>
        <p:txBody>
          <a:bodyPr lIns="0" tIns="0" rIns="0" bIns="0"/>
          <a:lstStyle>
            <a:lvl1pPr>
              <a:defRPr>
                <a:solidFill>
                  <a:schemeClr val="accent4"/>
                </a:solidFill>
              </a:defRPr>
            </a:lvl1pPr>
          </a:lstStyle>
          <a:p>
            <a:r>
              <a:rPr lang="sv-SE"/>
              <a:t>Klicka här för att ändra mall för rubrikformat</a:t>
            </a:r>
          </a:p>
        </p:txBody>
      </p:sp>
      <p:sp>
        <p:nvSpPr>
          <p:cNvPr id="19" name="Platshållare för innehåll 18">
            <a:extLst>
              <a:ext uri="{FF2B5EF4-FFF2-40B4-BE49-F238E27FC236}">
                <a16:creationId xmlns:a16="http://schemas.microsoft.com/office/drawing/2014/main" id="{8ACD0811-4CB9-DD47-B794-FC5B2B098AB0}"/>
              </a:ext>
            </a:extLst>
          </p:cNvPr>
          <p:cNvSpPr>
            <a:spLocks noGrp="1"/>
          </p:cNvSpPr>
          <p:nvPr>
            <p:ph sz="quarter" idx="10" hasCustomPrompt="1"/>
          </p:nvPr>
        </p:nvSpPr>
        <p:spPr>
          <a:xfrm>
            <a:off x="972000" y="1980000"/>
            <a:ext cx="2880000" cy="2880000"/>
          </a:xfrm>
          <a:noFill/>
        </p:spPr>
        <p:txBody>
          <a:bodyPr lIns="0" tIns="0" rIns="0" bIns="0">
            <a:normAutofit/>
          </a:bodyPr>
          <a:lstStyle>
            <a:lvl1pPr marL="0" indent="0" algn="ctr">
              <a:buNone/>
              <a:defRPr sz="1600">
                <a:solidFill>
                  <a:schemeClr val="accent4"/>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sv-SE"/>
              <a:t>Klicka på ”ankan och lövet” här i rutan eller under ”Infoga”. Dra upp storleken på ikonen till stödlinjerna och välj den lila färgen.</a:t>
            </a:r>
          </a:p>
        </p:txBody>
      </p:sp>
      <p:pic>
        <p:nvPicPr>
          <p:cNvPr id="7" name="Bildobjekt 6">
            <a:extLst>
              <a:ext uri="{FF2B5EF4-FFF2-40B4-BE49-F238E27FC236}">
                <a16:creationId xmlns:a16="http://schemas.microsoft.com/office/drawing/2014/main" id="{5D565A44-10DA-46A5-A719-FD5F363696A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3023714470"/>
      </p:ext>
    </p:extLst>
  </p:cSld>
  <p:clrMapOvr>
    <a:masterClrMapping/>
  </p:clrMapOvr>
  <p:extLst>
    <p:ext uri="{DCECCB84-F9BA-43D5-87BE-67443E8EF086}">
      <p15:sldGuideLst xmlns:p15="http://schemas.microsoft.com/office/powerpoint/2012/main">
        <p15:guide id="1" orient="horz" pos="1247" userDrawn="1">
          <p15:clr>
            <a:srgbClr val="FBAE40"/>
          </p15:clr>
        </p15:guide>
        <p15:guide id="2" orient="horz" pos="3061" userDrawn="1">
          <p15:clr>
            <a:srgbClr val="FBAE40"/>
          </p15:clr>
        </p15:guide>
        <p15:guide id="3" pos="612" userDrawn="1">
          <p15:clr>
            <a:srgbClr val="FBAE40"/>
          </p15:clr>
        </p15:guide>
        <p15:guide id="4" pos="242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sida mellan ikon: Vind">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9DAC6EC4-24E5-E940-903E-B10C07698C5D}"/>
              </a:ext>
            </a:extLst>
          </p:cNvPr>
          <p:cNvSpPr/>
          <p:nvPr userDrawn="1"/>
        </p:nvSpPr>
        <p:spPr>
          <a:xfrm>
            <a:off x="162003" y="162000"/>
            <a:ext cx="11869200" cy="65336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C4B98AC0-4165-6D43-8029-FC361C4AB4F4}"/>
              </a:ext>
            </a:extLst>
          </p:cNvPr>
          <p:cNvSpPr>
            <a:spLocks noGrp="1"/>
          </p:cNvSpPr>
          <p:nvPr>
            <p:ph type="title"/>
          </p:nvPr>
        </p:nvSpPr>
        <p:spPr>
          <a:xfrm>
            <a:off x="4674921" y="887521"/>
            <a:ext cx="7093932" cy="4985979"/>
          </a:xfrm>
        </p:spPr>
        <p:txBody>
          <a:bodyPr lIns="0" tIns="0" rIns="0" bIns="0"/>
          <a:lstStyle>
            <a:lvl1pPr>
              <a:defRPr>
                <a:solidFill>
                  <a:srgbClr val="CEC7D9"/>
                </a:solidFill>
              </a:defRPr>
            </a:lvl1pPr>
          </a:lstStyle>
          <a:p>
            <a:r>
              <a:rPr lang="sv-SE"/>
              <a:t>Klicka här för att ändra mall för rubrikformat</a:t>
            </a:r>
          </a:p>
        </p:txBody>
      </p:sp>
      <p:sp>
        <p:nvSpPr>
          <p:cNvPr id="19" name="Platshållare för innehåll 18">
            <a:extLst>
              <a:ext uri="{FF2B5EF4-FFF2-40B4-BE49-F238E27FC236}">
                <a16:creationId xmlns:a16="http://schemas.microsoft.com/office/drawing/2014/main" id="{8ACD0811-4CB9-DD47-B794-FC5B2B098AB0}"/>
              </a:ext>
            </a:extLst>
          </p:cNvPr>
          <p:cNvSpPr>
            <a:spLocks noGrp="1"/>
          </p:cNvSpPr>
          <p:nvPr>
            <p:ph sz="quarter" idx="10" hasCustomPrompt="1"/>
          </p:nvPr>
        </p:nvSpPr>
        <p:spPr>
          <a:xfrm>
            <a:off x="972000" y="1980000"/>
            <a:ext cx="2880000" cy="2880000"/>
          </a:xfrm>
          <a:noFill/>
        </p:spPr>
        <p:txBody>
          <a:bodyPr lIns="0" tIns="0" rIns="0" bIns="0">
            <a:normAutofit/>
          </a:bodyPr>
          <a:lstStyle>
            <a:lvl1pPr marL="0" indent="0" algn="ctr">
              <a:buNone/>
              <a:defRPr sz="1600">
                <a:solidFill>
                  <a:schemeClr val="bg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sv-SE"/>
              <a:t>Klicka på ”ankan och lövet” här i rutan eller under ”Infoga”. Dra upp storleken på ikonen till stödlinjerna och välj den vita färgen.</a:t>
            </a:r>
          </a:p>
        </p:txBody>
      </p:sp>
      <p:pic>
        <p:nvPicPr>
          <p:cNvPr id="8" name="Bildobjekt 7" descr="Varbergs kommuns logotyp">
            <a:extLst>
              <a:ext uri="{FF2B5EF4-FFF2-40B4-BE49-F238E27FC236}">
                <a16:creationId xmlns:a16="http://schemas.microsoft.com/office/drawing/2014/main" id="{AD469E8B-611A-4182-8612-61C9616F7899}"/>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2255888607"/>
      </p:ext>
    </p:extLst>
  </p:cSld>
  <p:clrMapOvr>
    <a:masterClrMapping/>
  </p:clrMapOvr>
  <p:extLst>
    <p:ext uri="{DCECCB84-F9BA-43D5-87BE-67443E8EF086}">
      <p15:sldGuideLst xmlns:p15="http://schemas.microsoft.com/office/powerpoint/2012/main">
        <p15:guide id="1" orient="horz" pos="1247" userDrawn="1">
          <p15:clr>
            <a:srgbClr val="FBAE40"/>
          </p15:clr>
        </p15:guide>
        <p15:guide id="2" orient="horz" pos="3061" userDrawn="1">
          <p15:clr>
            <a:srgbClr val="FBAE40"/>
          </p15:clr>
        </p15:guide>
        <p15:guide id="3" pos="612" userDrawn="1">
          <p15:clr>
            <a:srgbClr val="FBAE40"/>
          </p15:clr>
        </p15:guide>
        <p15:guide id="4" pos="242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ksida mellan: Vind ljus">
    <p:spTree>
      <p:nvGrpSpPr>
        <p:cNvPr id="1" name=""/>
        <p:cNvGrpSpPr/>
        <p:nvPr/>
      </p:nvGrpSpPr>
      <p:grpSpPr>
        <a:xfrm>
          <a:off x="0" y="0"/>
          <a:ext cx="0" cy="0"/>
          <a:chOff x="0" y="0"/>
          <a:chExt cx="0" cy="0"/>
        </a:xfrm>
      </p:grpSpPr>
      <p:sp>
        <p:nvSpPr>
          <p:cNvPr id="5" name="Grå bakgrundsruta">
            <a:extLst>
              <a:ext uri="{FF2B5EF4-FFF2-40B4-BE49-F238E27FC236}">
                <a16:creationId xmlns:a16="http://schemas.microsoft.com/office/drawing/2014/main" id="{6868F65B-64A1-2345-80AD-10F4AA587EF4}"/>
              </a:ext>
            </a:extLst>
          </p:cNvPr>
          <p:cNvSpPr/>
          <p:nvPr userDrawn="1"/>
        </p:nvSpPr>
        <p:spPr>
          <a:xfrm>
            <a:off x="162003" y="162000"/>
            <a:ext cx="11869200" cy="6533648"/>
          </a:xfrm>
          <a:prstGeom prst="rect">
            <a:avLst/>
          </a:prstGeom>
          <a:solidFill>
            <a:srgbClr val="EEECF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C4B98AC0-4165-6D43-8029-FC361C4AB4F4}"/>
              </a:ext>
            </a:extLst>
          </p:cNvPr>
          <p:cNvSpPr>
            <a:spLocks noGrp="1"/>
          </p:cNvSpPr>
          <p:nvPr>
            <p:ph type="title"/>
          </p:nvPr>
        </p:nvSpPr>
        <p:spPr>
          <a:xfrm>
            <a:off x="426721" y="887521"/>
            <a:ext cx="11342132" cy="4985979"/>
          </a:xfrm>
        </p:spPr>
        <p:txBody>
          <a:bodyPr lIns="0" tIns="0" rIns="0" bIns="0"/>
          <a:lstStyle>
            <a:lvl1pPr algn="ctr">
              <a:defRPr>
                <a:solidFill>
                  <a:schemeClr val="accent4"/>
                </a:solidFill>
              </a:defRPr>
            </a:lvl1pPr>
          </a:lstStyle>
          <a:p>
            <a:r>
              <a:rPr lang="sv-SE"/>
              <a:t>Klicka här för att ändra mall för rubrikformat</a:t>
            </a:r>
          </a:p>
        </p:txBody>
      </p:sp>
      <p:pic>
        <p:nvPicPr>
          <p:cNvPr id="7" name="Bildobjekt 6">
            <a:extLst>
              <a:ext uri="{FF2B5EF4-FFF2-40B4-BE49-F238E27FC236}">
                <a16:creationId xmlns:a16="http://schemas.microsoft.com/office/drawing/2014/main" id="{D2393196-16E1-436F-AEBD-7AE5CF6EF00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1951100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sida mellan: Vind">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AB627A2D-91B1-7B48-9077-90BE95810052}"/>
              </a:ext>
            </a:extLst>
          </p:cNvPr>
          <p:cNvSpPr/>
          <p:nvPr userDrawn="1"/>
        </p:nvSpPr>
        <p:spPr>
          <a:xfrm>
            <a:off x="162003" y="162000"/>
            <a:ext cx="11869200" cy="65336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solidFill>
                <a:schemeClr val="accent4"/>
              </a:solidFill>
            </a:endParaRPr>
          </a:p>
        </p:txBody>
      </p:sp>
      <p:sp>
        <p:nvSpPr>
          <p:cNvPr id="2" name="Rubrik 1">
            <a:extLst>
              <a:ext uri="{FF2B5EF4-FFF2-40B4-BE49-F238E27FC236}">
                <a16:creationId xmlns:a16="http://schemas.microsoft.com/office/drawing/2014/main" id="{C4B98AC0-4165-6D43-8029-FC361C4AB4F4}"/>
              </a:ext>
            </a:extLst>
          </p:cNvPr>
          <p:cNvSpPr>
            <a:spLocks noGrp="1"/>
          </p:cNvSpPr>
          <p:nvPr>
            <p:ph type="title"/>
          </p:nvPr>
        </p:nvSpPr>
        <p:spPr>
          <a:xfrm>
            <a:off x="425449" y="887521"/>
            <a:ext cx="11343403" cy="4985979"/>
          </a:xfrm>
        </p:spPr>
        <p:txBody>
          <a:bodyPr lIns="0" tIns="0" rIns="0" bIns="0"/>
          <a:lstStyle>
            <a:lvl1pPr algn="ctr">
              <a:defRPr>
                <a:solidFill>
                  <a:srgbClr val="CEC7D9"/>
                </a:solidFill>
              </a:defRPr>
            </a:lvl1pPr>
          </a:lstStyle>
          <a:p>
            <a:r>
              <a:rPr lang="sv-SE"/>
              <a:t>Klicka här för att ändra mall för rubrikformat</a:t>
            </a:r>
          </a:p>
        </p:txBody>
      </p:sp>
      <p:pic>
        <p:nvPicPr>
          <p:cNvPr id="6" name="Bildobjekt 5" descr="Varbergs kommuns logotyp">
            <a:extLst>
              <a:ext uri="{FF2B5EF4-FFF2-40B4-BE49-F238E27FC236}">
                <a16:creationId xmlns:a16="http://schemas.microsoft.com/office/drawing/2014/main" id="{24301B5D-6DF9-4856-B2EB-CD051099A9C3}"/>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398156231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sida mellan ikon: Kraft ljus">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9F5E5AE7-4B31-794F-A1A6-14F01D09819F}"/>
              </a:ext>
            </a:extLst>
          </p:cNvPr>
          <p:cNvSpPr/>
          <p:nvPr userDrawn="1"/>
        </p:nvSpPr>
        <p:spPr>
          <a:xfrm>
            <a:off x="162003" y="162000"/>
            <a:ext cx="11869200" cy="6533648"/>
          </a:xfrm>
          <a:prstGeom prst="rect">
            <a:avLst/>
          </a:prstGeom>
          <a:solidFill>
            <a:srgbClr val="F9EBE7"/>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C4B98AC0-4165-6D43-8029-FC361C4AB4F4}"/>
              </a:ext>
            </a:extLst>
          </p:cNvPr>
          <p:cNvSpPr>
            <a:spLocks noGrp="1"/>
          </p:cNvSpPr>
          <p:nvPr>
            <p:ph type="title"/>
          </p:nvPr>
        </p:nvSpPr>
        <p:spPr>
          <a:xfrm>
            <a:off x="4674921" y="887521"/>
            <a:ext cx="7093932" cy="4985979"/>
          </a:xfrm>
        </p:spPr>
        <p:txBody>
          <a:bodyPr lIns="0" tIns="0" rIns="0" bIns="0"/>
          <a:lstStyle>
            <a:lvl1pPr>
              <a:defRPr>
                <a:solidFill>
                  <a:schemeClr val="accent5"/>
                </a:solidFill>
              </a:defRPr>
            </a:lvl1pPr>
          </a:lstStyle>
          <a:p>
            <a:r>
              <a:rPr lang="sv-SE"/>
              <a:t>Klicka här för att ändra mall för rubrikformat</a:t>
            </a:r>
          </a:p>
        </p:txBody>
      </p:sp>
      <p:sp>
        <p:nvSpPr>
          <p:cNvPr id="19" name="Platshållare för innehåll 18">
            <a:extLst>
              <a:ext uri="{FF2B5EF4-FFF2-40B4-BE49-F238E27FC236}">
                <a16:creationId xmlns:a16="http://schemas.microsoft.com/office/drawing/2014/main" id="{8ACD0811-4CB9-DD47-B794-FC5B2B098AB0}"/>
              </a:ext>
            </a:extLst>
          </p:cNvPr>
          <p:cNvSpPr>
            <a:spLocks noGrp="1"/>
          </p:cNvSpPr>
          <p:nvPr>
            <p:ph sz="quarter" idx="10" hasCustomPrompt="1"/>
          </p:nvPr>
        </p:nvSpPr>
        <p:spPr>
          <a:xfrm>
            <a:off x="972000" y="1980000"/>
            <a:ext cx="2880000" cy="2880000"/>
          </a:xfrm>
          <a:noFill/>
        </p:spPr>
        <p:txBody>
          <a:bodyPr lIns="0" tIns="0" rIns="0" bIns="0">
            <a:normAutofit/>
          </a:bodyPr>
          <a:lstStyle>
            <a:lvl1pPr marL="0" indent="0" algn="ctr">
              <a:buNone/>
              <a:defRPr sz="1600">
                <a:solidFill>
                  <a:schemeClr val="accent5"/>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sv-SE"/>
              <a:t>Klicka på ”ankan och lövet” här i rutan eller under ”Infoga”. Dra upp storleken på ikonen till stödlinjerna och välj den röda färgen.</a:t>
            </a:r>
          </a:p>
        </p:txBody>
      </p:sp>
      <p:pic>
        <p:nvPicPr>
          <p:cNvPr id="6" name="Bildobjekt 5">
            <a:extLst>
              <a:ext uri="{FF2B5EF4-FFF2-40B4-BE49-F238E27FC236}">
                <a16:creationId xmlns:a16="http://schemas.microsoft.com/office/drawing/2014/main" id="{70E3C3F5-B77A-4EC0-B3B9-9EBDB8AEB4B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2735425315"/>
      </p:ext>
    </p:extLst>
  </p:cSld>
  <p:clrMapOvr>
    <a:masterClrMapping/>
  </p:clrMapOvr>
  <p:extLst>
    <p:ext uri="{DCECCB84-F9BA-43D5-87BE-67443E8EF086}">
      <p15:sldGuideLst xmlns:p15="http://schemas.microsoft.com/office/powerpoint/2012/main">
        <p15:guide id="1" orient="horz" pos="1247" userDrawn="1">
          <p15:clr>
            <a:srgbClr val="FBAE40"/>
          </p15:clr>
        </p15:guide>
        <p15:guide id="2" orient="horz" pos="3061" userDrawn="1">
          <p15:clr>
            <a:srgbClr val="FBAE40"/>
          </p15:clr>
        </p15:guide>
        <p15:guide id="3" pos="612" userDrawn="1">
          <p15:clr>
            <a:srgbClr val="FBAE40"/>
          </p15:clr>
        </p15:guide>
        <p15:guide id="4" pos="242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sida mellan ikon: Kraft">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0ACBC482-2D1E-B046-9AFD-DD903954B98F}"/>
              </a:ext>
            </a:extLst>
          </p:cNvPr>
          <p:cNvSpPr/>
          <p:nvPr userDrawn="1"/>
        </p:nvSpPr>
        <p:spPr>
          <a:xfrm>
            <a:off x="162003" y="162000"/>
            <a:ext cx="11869200" cy="65336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C4B98AC0-4165-6D43-8029-FC361C4AB4F4}"/>
              </a:ext>
            </a:extLst>
          </p:cNvPr>
          <p:cNvSpPr>
            <a:spLocks noGrp="1"/>
          </p:cNvSpPr>
          <p:nvPr>
            <p:ph type="title"/>
          </p:nvPr>
        </p:nvSpPr>
        <p:spPr>
          <a:xfrm>
            <a:off x="4674921" y="887521"/>
            <a:ext cx="7093932" cy="4985979"/>
          </a:xfrm>
        </p:spPr>
        <p:txBody>
          <a:bodyPr lIns="0" tIns="0" rIns="0" bIns="0"/>
          <a:lstStyle>
            <a:lvl1pPr>
              <a:defRPr>
                <a:solidFill>
                  <a:srgbClr val="EEC3B8"/>
                </a:solidFill>
              </a:defRPr>
            </a:lvl1pPr>
          </a:lstStyle>
          <a:p>
            <a:r>
              <a:rPr lang="sv-SE"/>
              <a:t>Klicka här för att ändra mall för rubrikformat</a:t>
            </a:r>
          </a:p>
        </p:txBody>
      </p:sp>
      <p:sp>
        <p:nvSpPr>
          <p:cNvPr id="19" name="Platshållare för innehåll 18">
            <a:extLst>
              <a:ext uri="{FF2B5EF4-FFF2-40B4-BE49-F238E27FC236}">
                <a16:creationId xmlns:a16="http://schemas.microsoft.com/office/drawing/2014/main" id="{8ACD0811-4CB9-DD47-B794-FC5B2B098AB0}"/>
              </a:ext>
            </a:extLst>
          </p:cNvPr>
          <p:cNvSpPr>
            <a:spLocks noGrp="1"/>
          </p:cNvSpPr>
          <p:nvPr>
            <p:ph sz="quarter" idx="10" hasCustomPrompt="1"/>
          </p:nvPr>
        </p:nvSpPr>
        <p:spPr>
          <a:xfrm>
            <a:off x="972000" y="1980000"/>
            <a:ext cx="2880000" cy="2880000"/>
          </a:xfrm>
          <a:noFill/>
        </p:spPr>
        <p:txBody>
          <a:bodyPr lIns="0" tIns="0" rIns="0" bIns="0">
            <a:normAutofit/>
          </a:bodyPr>
          <a:lstStyle>
            <a:lvl1pPr marL="0" indent="0" algn="ctr">
              <a:buNone/>
              <a:defRPr sz="1600">
                <a:solidFill>
                  <a:schemeClr val="bg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sv-SE"/>
              <a:t>Klicka på ”ankan och lövet” här i rutan eller under ”Infoga”. Dra upp storleken på ikonen till stödlinjerna och välj den vita färgen.</a:t>
            </a:r>
          </a:p>
        </p:txBody>
      </p:sp>
      <p:pic>
        <p:nvPicPr>
          <p:cNvPr id="5" name="Bildobjekt 4" descr="Varbergs kommuns logotyp">
            <a:extLst>
              <a:ext uri="{FF2B5EF4-FFF2-40B4-BE49-F238E27FC236}">
                <a16:creationId xmlns:a16="http://schemas.microsoft.com/office/drawing/2014/main" id="{98085633-705E-417C-A624-E07DA7962538}"/>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134723887"/>
      </p:ext>
    </p:extLst>
  </p:cSld>
  <p:clrMapOvr>
    <a:masterClrMapping/>
  </p:clrMapOvr>
  <p:extLst>
    <p:ext uri="{DCECCB84-F9BA-43D5-87BE-67443E8EF086}">
      <p15:sldGuideLst xmlns:p15="http://schemas.microsoft.com/office/powerpoint/2012/main">
        <p15:guide id="1" orient="horz" pos="1247" userDrawn="1">
          <p15:clr>
            <a:srgbClr val="FBAE40"/>
          </p15:clr>
        </p15:guide>
        <p15:guide id="2" orient="horz" pos="3061" userDrawn="1">
          <p15:clr>
            <a:srgbClr val="FBAE40"/>
          </p15:clr>
        </p15:guide>
        <p15:guide id="3" pos="612" userDrawn="1">
          <p15:clr>
            <a:srgbClr val="FBAE40"/>
          </p15:clr>
        </p15:guide>
        <p15:guide id="4" pos="242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sida mellan: Kraft ljus">
    <p:spTree>
      <p:nvGrpSpPr>
        <p:cNvPr id="1" name=""/>
        <p:cNvGrpSpPr/>
        <p:nvPr/>
      </p:nvGrpSpPr>
      <p:grpSpPr>
        <a:xfrm>
          <a:off x="0" y="0"/>
          <a:ext cx="0" cy="0"/>
          <a:chOff x="0" y="0"/>
          <a:chExt cx="0" cy="0"/>
        </a:xfrm>
      </p:grpSpPr>
      <p:sp>
        <p:nvSpPr>
          <p:cNvPr id="6" name="Grå bakgrundsruta">
            <a:extLst>
              <a:ext uri="{FF2B5EF4-FFF2-40B4-BE49-F238E27FC236}">
                <a16:creationId xmlns:a16="http://schemas.microsoft.com/office/drawing/2014/main" id="{921401C0-BC08-C84C-97C5-9AF7C7CD211D}"/>
              </a:ext>
            </a:extLst>
          </p:cNvPr>
          <p:cNvSpPr/>
          <p:nvPr userDrawn="1"/>
        </p:nvSpPr>
        <p:spPr>
          <a:xfrm>
            <a:off x="162003" y="162000"/>
            <a:ext cx="11869200" cy="6533648"/>
          </a:xfrm>
          <a:prstGeom prst="rect">
            <a:avLst/>
          </a:prstGeom>
          <a:solidFill>
            <a:srgbClr val="F9EBE7"/>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C4B98AC0-4165-6D43-8029-FC361C4AB4F4}"/>
              </a:ext>
            </a:extLst>
          </p:cNvPr>
          <p:cNvSpPr>
            <a:spLocks noGrp="1"/>
          </p:cNvSpPr>
          <p:nvPr>
            <p:ph type="title"/>
          </p:nvPr>
        </p:nvSpPr>
        <p:spPr>
          <a:xfrm>
            <a:off x="426721" y="887521"/>
            <a:ext cx="11342132" cy="4985979"/>
          </a:xfrm>
        </p:spPr>
        <p:txBody>
          <a:bodyPr lIns="0" tIns="0" rIns="0" bIns="0"/>
          <a:lstStyle>
            <a:lvl1pPr algn="ctr">
              <a:defRPr>
                <a:solidFill>
                  <a:schemeClr val="accent5"/>
                </a:solidFill>
              </a:defRPr>
            </a:lvl1pPr>
          </a:lstStyle>
          <a:p>
            <a:r>
              <a:rPr lang="sv-SE"/>
              <a:t>Klicka här för att ändra mall för rubrikformat</a:t>
            </a:r>
          </a:p>
        </p:txBody>
      </p:sp>
      <p:pic>
        <p:nvPicPr>
          <p:cNvPr id="7" name="Bildobjekt 6">
            <a:extLst>
              <a:ext uri="{FF2B5EF4-FFF2-40B4-BE49-F238E27FC236}">
                <a16:creationId xmlns:a16="http://schemas.microsoft.com/office/drawing/2014/main" id="{6A9303DA-B435-479D-A588-90827FA0E2B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352480663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sida mellan ikon: Hav">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AB627A2D-91B1-7B48-9077-90BE95810052}"/>
              </a:ext>
            </a:extLst>
          </p:cNvPr>
          <p:cNvSpPr/>
          <p:nvPr userDrawn="1"/>
        </p:nvSpPr>
        <p:spPr>
          <a:xfrm>
            <a:off x="162003" y="162000"/>
            <a:ext cx="11869200" cy="65336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C4B98AC0-4165-6D43-8029-FC361C4AB4F4}"/>
              </a:ext>
            </a:extLst>
          </p:cNvPr>
          <p:cNvSpPr>
            <a:spLocks noGrp="1"/>
          </p:cNvSpPr>
          <p:nvPr>
            <p:ph type="title"/>
          </p:nvPr>
        </p:nvSpPr>
        <p:spPr>
          <a:xfrm>
            <a:off x="4674921" y="887521"/>
            <a:ext cx="7093932" cy="4985979"/>
          </a:xfrm>
        </p:spPr>
        <p:txBody>
          <a:bodyPr lIns="0" tIns="0" rIns="0" bIns="0"/>
          <a:lstStyle>
            <a:lvl1pPr>
              <a:defRPr>
                <a:solidFill>
                  <a:srgbClr val="B2D4E1"/>
                </a:solidFill>
              </a:defRPr>
            </a:lvl1pPr>
          </a:lstStyle>
          <a:p>
            <a:r>
              <a:rPr lang="sv-SE"/>
              <a:t>Klicka här för att ändra mall för rubrikformat</a:t>
            </a:r>
          </a:p>
        </p:txBody>
      </p:sp>
      <p:sp>
        <p:nvSpPr>
          <p:cNvPr id="19" name="Platshållare för innehåll 18">
            <a:extLst>
              <a:ext uri="{FF2B5EF4-FFF2-40B4-BE49-F238E27FC236}">
                <a16:creationId xmlns:a16="http://schemas.microsoft.com/office/drawing/2014/main" id="{8ACD0811-4CB9-DD47-B794-FC5B2B098AB0}"/>
              </a:ext>
            </a:extLst>
          </p:cNvPr>
          <p:cNvSpPr>
            <a:spLocks noGrp="1"/>
          </p:cNvSpPr>
          <p:nvPr>
            <p:ph sz="quarter" idx="10" hasCustomPrompt="1"/>
          </p:nvPr>
        </p:nvSpPr>
        <p:spPr>
          <a:xfrm>
            <a:off x="972000" y="1980000"/>
            <a:ext cx="2880000" cy="2880000"/>
          </a:xfrm>
          <a:noFill/>
        </p:spPr>
        <p:txBody>
          <a:bodyPr lIns="0" tIns="0" rIns="0" bIns="0">
            <a:normAutofit/>
          </a:bodyPr>
          <a:lstStyle>
            <a:lvl1pPr marL="0" indent="0" algn="ctr">
              <a:buNone/>
              <a:defRPr sz="1600">
                <a:solidFill>
                  <a:schemeClr val="bg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sv-SE"/>
              <a:t>Klicka på ”ankan och lövet” här i rutan eller under ”Infoga”. Dra upp storleken på ikonen till stödlinjerna och välj den vita färgen.</a:t>
            </a:r>
          </a:p>
        </p:txBody>
      </p:sp>
      <p:pic>
        <p:nvPicPr>
          <p:cNvPr id="6" name="Bildobjekt 5">
            <a:extLst>
              <a:ext uri="{FF2B5EF4-FFF2-40B4-BE49-F238E27FC236}">
                <a16:creationId xmlns:a16="http://schemas.microsoft.com/office/drawing/2014/main" id="{7824B2B8-7E99-4023-B926-A07C7D1082E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1093350490"/>
      </p:ext>
    </p:extLst>
  </p:cSld>
  <p:clrMapOvr>
    <a:masterClrMapping/>
  </p:clrMapOvr>
  <p:extLst>
    <p:ext uri="{DCECCB84-F9BA-43D5-87BE-67443E8EF086}">
      <p15:sldGuideLst xmlns:p15="http://schemas.microsoft.com/office/powerpoint/2012/main">
        <p15:guide id="1" orient="horz" pos="1247" userDrawn="1">
          <p15:clr>
            <a:srgbClr val="FBAE40"/>
          </p15:clr>
        </p15:guide>
        <p15:guide id="2" orient="horz" pos="3061" userDrawn="1">
          <p15:clr>
            <a:srgbClr val="FBAE40"/>
          </p15:clr>
        </p15:guide>
        <p15:guide id="3" pos="612" userDrawn="1">
          <p15:clr>
            <a:srgbClr val="FBAE40"/>
          </p15:clr>
        </p15:guide>
        <p15:guide id="4" pos="242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sida mellan: Kraft">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AB627A2D-91B1-7B48-9077-90BE95810052}"/>
              </a:ext>
            </a:extLst>
          </p:cNvPr>
          <p:cNvSpPr/>
          <p:nvPr userDrawn="1"/>
        </p:nvSpPr>
        <p:spPr>
          <a:xfrm>
            <a:off x="162003" y="162000"/>
            <a:ext cx="11869200" cy="65336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solidFill>
                <a:schemeClr val="accent4"/>
              </a:solidFill>
            </a:endParaRPr>
          </a:p>
        </p:txBody>
      </p:sp>
      <p:sp>
        <p:nvSpPr>
          <p:cNvPr id="2" name="Rubrik 1">
            <a:extLst>
              <a:ext uri="{FF2B5EF4-FFF2-40B4-BE49-F238E27FC236}">
                <a16:creationId xmlns:a16="http://schemas.microsoft.com/office/drawing/2014/main" id="{C4B98AC0-4165-6D43-8029-FC361C4AB4F4}"/>
              </a:ext>
            </a:extLst>
          </p:cNvPr>
          <p:cNvSpPr>
            <a:spLocks noGrp="1"/>
          </p:cNvSpPr>
          <p:nvPr>
            <p:ph type="title"/>
          </p:nvPr>
        </p:nvSpPr>
        <p:spPr>
          <a:xfrm>
            <a:off x="425449" y="887521"/>
            <a:ext cx="11343403" cy="4985979"/>
          </a:xfrm>
        </p:spPr>
        <p:txBody>
          <a:bodyPr lIns="0" tIns="0" rIns="0" bIns="0"/>
          <a:lstStyle>
            <a:lvl1pPr algn="ctr">
              <a:defRPr>
                <a:solidFill>
                  <a:srgbClr val="EEC3B8"/>
                </a:solidFill>
              </a:defRPr>
            </a:lvl1pPr>
          </a:lstStyle>
          <a:p>
            <a:r>
              <a:rPr lang="sv-SE"/>
              <a:t>Klicka här för att ändra mall för rubrikformat</a:t>
            </a:r>
          </a:p>
        </p:txBody>
      </p:sp>
      <p:pic>
        <p:nvPicPr>
          <p:cNvPr id="6" name="Bildobjekt 5" descr="Varbergs kommuns logotyp">
            <a:extLst>
              <a:ext uri="{FF2B5EF4-FFF2-40B4-BE49-F238E27FC236}">
                <a16:creationId xmlns:a16="http://schemas.microsoft.com/office/drawing/2014/main" id="{0E3783EF-AFDE-480A-90AA-62CD152FF3C3}"/>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353665073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briksida mellan ikon: Sten ljus">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9F5E5AE7-4B31-794F-A1A6-14F01D09819F}"/>
              </a:ext>
            </a:extLst>
          </p:cNvPr>
          <p:cNvSpPr/>
          <p:nvPr userDrawn="1"/>
        </p:nvSpPr>
        <p:spPr>
          <a:xfrm>
            <a:off x="162003" y="162000"/>
            <a:ext cx="11869200" cy="6533648"/>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C4B98AC0-4165-6D43-8029-FC361C4AB4F4}"/>
              </a:ext>
            </a:extLst>
          </p:cNvPr>
          <p:cNvSpPr>
            <a:spLocks noGrp="1"/>
          </p:cNvSpPr>
          <p:nvPr>
            <p:ph type="title"/>
          </p:nvPr>
        </p:nvSpPr>
        <p:spPr>
          <a:xfrm>
            <a:off x="4674921" y="887521"/>
            <a:ext cx="7093932" cy="4985979"/>
          </a:xfrm>
        </p:spPr>
        <p:txBody>
          <a:bodyPr lIns="0" tIns="0" rIns="0" bIns="0"/>
          <a:lstStyle/>
          <a:p>
            <a:r>
              <a:rPr lang="sv-SE"/>
              <a:t>Klicka här för att ändra mall för rubrikformat</a:t>
            </a:r>
          </a:p>
        </p:txBody>
      </p:sp>
      <p:sp>
        <p:nvSpPr>
          <p:cNvPr id="19" name="Platshållare för innehåll 18">
            <a:extLst>
              <a:ext uri="{FF2B5EF4-FFF2-40B4-BE49-F238E27FC236}">
                <a16:creationId xmlns:a16="http://schemas.microsoft.com/office/drawing/2014/main" id="{8ACD0811-4CB9-DD47-B794-FC5B2B098AB0}"/>
              </a:ext>
            </a:extLst>
          </p:cNvPr>
          <p:cNvSpPr>
            <a:spLocks noGrp="1"/>
          </p:cNvSpPr>
          <p:nvPr>
            <p:ph sz="quarter" idx="10" hasCustomPrompt="1"/>
          </p:nvPr>
        </p:nvSpPr>
        <p:spPr>
          <a:xfrm>
            <a:off x="972000" y="1980000"/>
            <a:ext cx="2880000" cy="2880000"/>
          </a:xfrm>
          <a:noFill/>
        </p:spPr>
        <p:txBody>
          <a:bodyPr lIns="0" tIns="0" rIns="0" bIns="0">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tx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Klicka på ”ankan och lövet” här i rutan eller under ”Infoga”. Dra upp storleken på ikonen till stödlinjerna och välj den mörkgrå (nästan svarta) färgen.</a:t>
            </a:r>
          </a:p>
        </p:txBody>
      </p:sp>
      <p:pic>
        <p:nvPicPr>
          <p:cNvPr id="6" name="Bildobjekt 5">
            <a:extLst>
              <a:ext uri="{FF2B5EF4-FFF2-40B4-BE49-F238E27FC236}">
                <a16:creationId xmlns:a16="http://schemas.microsoft.com/office/drawing/2014/main" id="{20EDB310-4A31-4A67-AB2D-B4A676EDECE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2628911328"/>
      </p:ext>
    </p:extLst>
  </p:cSld>
  <p:clrMapOvr>
    <a:masterClrMapping/>
  </p:clrMapOvr>
  <p:extLst>
    <p:ext uri="{DCECCB84-F9BA-43D5-87BE-67443E8EF086}">
      <p15:sldGuideLst xmlns:p15="http://schemas.microsoft.com/office/powerpoint/2012/main">
        <p15:guide id="1" orient="horz" pos="1247" userDrawn="1">
          <p15:clr>
            <a:srgbClr val="FBAE40"/>
          </p15:clr>
        </p15:guide>
        <p15:guide id="2" orient="horz" pos="3061" userDrawn="1">
          <p15:clr>
            <a:srgbClr val="FBAE40"/>
          </p15:clr>
        </p15:guide>
        <p15:guide id="3" pos="612" userDrawn="1">
          <p15:clr>
            <a:srgbClr val="FBAE40"/>
          </p15:clr>
        </p15:guide>
        <p15:guide id="4" pos="242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ubriksida mellan ikon: Sten">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0ACBC482-2D1E-B046-9AFD-DD903954B98F}"/>
              </a:ext>
            </a:extLst>
          </p:cNvPr>
          <p:cNvSpPr/>
          <p:nvPr userDrawn="1"/>
        </p:nvSpPr>
        <p:spPr>
          <a:xfrm>
            <a:off x="162003" y="162000"/>
            <a:ext cx="11869200" cy="6533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C4B98AC0-4165-6D43-8029-FC361C4AB4F4}"/>
              </a:ext>
            </a:extLst>
          </p:cNvPr>
          <p:cNvSpPr>
            <a:spLocks noGrp="1"/>
          </p:cNvSpPr>
          <p:nvPr>
            <p:ph type="title"/>
          </p:nvPr>
        </p:nvSpPr>
        <p:spPr>
          <a:xfrm>
            <a:off x="4674921" y="887521"/>
            <a:ext cx="7093932" cy="4985979"/>
          </a:xfrm>
        </p:spPr>
        <p:txBody>
          <a:bodyPr lIns="0" tIns="0" rIns="0" bIns="0"/>
          <a:lstStyle>
            <a:lvl1pPr>
              <a:defRPr>
                <a:solidFill>
                  <a:srgbClr val="C2C2C2"/>
                </a:solidFill>
              </a:defRPr>
            </a:lvl1pPr>
          </a:lstStyle>
          <a:p>
            <a:r>
              <a:rPr lang="sv-SE"/>
              <a:t>Klicka här för att ändra mall för rubrikformat</a:t>
            </a:r>
          </a:p>
        </p:txBody>
      </p:sp>
      <p:sp>
        <p:nvSpPr>
          <p:cNvPr id="19" name="Platshållare för innehåll 18">
            <a:extLst>
              <a:ext uri="{FF2B5EF4-FFF2-40B4-BE49-F238E27FC236}">
                <a16:creationId xmlns:a16="http://schemas.microsoft.com/office/drawing/2014/main" id="{8ACD0811-4CB9-DD47-B794-FC5B2B098AB0}"/>
              </a:ext>
            </a:extLst>
          </p:cNvPr>
          <p:cNvSpPr>
            <a:spLocks noGrp="1"/>
          </p:cNvSpPr>
          <p:nvPr>
            <p:ph sz="quarter" idx="10" hasCustomPrompt="1"/>
          </p:nvPr>
        </p:nvSpPr>
        <p:spPr>
          <a:xfrm>
            <a:off x="972000" y="1980000"/>
            <a:ext cx="2880000" cy="2880000"/>
          </a:xfrm>
          <a:noFill/>
        </p:spPr>
        <p:txBody>
          <a:bodyPr lIns="0" tIns="0" rIns="0" bIns="0">
            <a:normAutofit/>
          </a:bodyPr>
          <a:lstStyle>
            <a:lvl1pPr marL="0" indent="0" algn="ctr">
              <a:buNone/>
              <a:defRPr sz="1600">
                <a:solidFill>
                  <a:schemeClr val="bg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sv-SE"/>
              <a:t>Klicka på ”ankan och lövet” här i rutan eller under ”Infoga”. Dra upp storleken på ikonen till stödlinjerna och välj den vita färgen.</a:t>
            </a:r>
          </a:p>
        </p:txBody>
      </p:sp>
      <p:pic>
        <p:nvPicPr>
          <p:cNvPr id="8" name="Bildobjekt 7" descr="Varbergs kommuns logotyp">
            <a:extLst>
              <a:ext uri="{FF2B5EF4-FFF2-40B4-BE49-F238E27FC236}">
                <a16:creationId xmlns:a16="http://schemas.microsoft.com/office/drawing/2014/main" id="{5878AB55-F638-49EC-8F7F-9FBFB79F0BB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853307046"/>
      </p:ext>
    </p:extLst>
  </p:cSld>
  <p:clrMapOvr>
    <a:masterClrMapping/>
  </p:clrMapOvr>
  <p:extLst>
    <p:ext uri="{DCECCB84-F9BA-43D5-87BE-67443E8EF086}">
      <p15:sldGuideLst xmlns:p15="http://schemas.microsoft.com/office/powerpoint/2012/main">
        <p15:guide id="1" orient="horz" pos="1247" userDrawn="1">
          <p15:clr>
            <a:srgbClr val="FBAE40"/>
          </p15:clr>
        </p15:guide>
        <p15:guide id="2" orient="horz" pos="3061" userDrawn="1">
          <p15:clr>
            <a:srgbClr val="FBAE40"/>
          </p15:clr>
        </p15:guide>
        <p15:guide id="3" pos="612" userDrawn="1">
          <p15:clr>
            <a:srgbClr val="FBAE40"/>
          </p15:clr>
        </p15:guide>
        <p15:guide id="4" pos="242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sida mellan: Sten ljus">
    <p:spTree>
      <p:nvGrpSpPr>
        <p:cNvPr id="1" name=""/>
        <p:cNvGrpSpPr/>
        <p:nvPr/>
      </p:nvGrpSpPr>
      <p:grpSpPr>
        <a:xfrm>
          <a:off x="0" y="0"/>
          <a:ext cx="0" cy="0"/>
          <a:chOff x="0" y="0"/>
          <a:chExt cx="0" cy="0"/>
        </a:xfrm>
      </p:grpSpPr>
      <p:sp>
        <p:nvSpPr>
          <p:cNvPr id="5" name="Grå bakgrundsruta">
            <a:extLst>
              <a:ext uri="{FF2B5EF4-FFF2-40B4-BE49-F238E27FC236}">
                <a16:creationId xmlns:a16="http://schemas.microsoft.com/office/drawing/2014/main" id="{B437FD36-29A7-8F4C-9D29-CD0975C59F10}"/>
              </a:ext>
            </a:extLst>
          </p:cNvPr>
          <p:cNvSpPr/>
          <p:nvPr userDrawn="1"/>
        </p:nvSpPr>
        <p:spPr>
          <a:xfrm>
            <a:off x="162003" y="162000"/>
            <a:ext cx="11869200" cy="6533648"/>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C4B98AC0-4165-6D43-8029-FC361C4AB4F4}"/>
              </a:ext>
            </a:extLst>
          </p:cNvPr>
          <p:cNvSpPr>
            <a:spLocks noGrp="1"/>
          </p:cNvSpPr>
          <p:nvPr>
            <p:ph type="title"/>
          </p:nvPr>
        </p:nvSpPr>
        <p:spPr>
          <a:xfrm>
            <a:off x="426721" y="887521"/>
            <a:ext cx="11342132" cy="4985979"/>
          </a:xfrm>
        </p:spPr>
        <p:txBody>
          <a:bodyPr lIns="0" tIns="0" rIns="0" bIns="0"/>
          <a:lstStyle>
            <a:lvl1pPr algn="ctr">
              <a:defRPr>
                <a:solidFill>
                  <a:schemeClr val="tx1"/>
                </a:solidFill>
              </a:defRPr>
            </a:lvl1pPr>
          </a:lstStyle>
          <a:p>
            <a:r>
              <a:rPr lang="sv-SE"/>
              <a:t>Klicka här för att ändra mall för rubrikformat</a:t>
            </a:r>
          </a:p>
        </p:txBody>
      </p:sp>
      <p:pic>
        <p:nvPicPr>
          <p:cNvPr id="7" name="Bildobjekt 6">
            <a:extLst>
              <a:ext uri="{FF2B5EF4-FFF2-40B4-BE49-F238E27FC236}">
                <a16:creationId xmlns:a16="http://schemas.microsoft.com/office/drawing/2014/main" id="{054A4BFB-2230-42FB-BA47-488773BAB27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1035744243"/>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ubriksida mellan: Sten">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AB627A2D-91B1-7B48-9077-90BE95810052}"/>
              </a:ext>
            </a:extLst>
          </p:cNvPr>
          <p:cNvSpPr/>
          <p:nvPr userDrawn="1"/>
        </p:nvSpPr>
        <p:spPr>
          <a:xfrm>
            <a:off x="162003" y="162000"/>
            <a:ext cx="11869200" cy="6533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solidFill>
                <a:schemeClr val="tx1"/>
              </a:solidFill>
            </a:endParaRPr>
          </a:p>
        </p:txBody>
      </p:sp>
      <p:sp>
        <p:nvSpPr>
          <p:cNvPr id="2" name="Rubrik 1">
            <a:extLst>
              <a:ext uri="{FF2B5EF4-FFF2-40B4-BE49-F238E27FC236}">
                <a16:creationId xmlns:a16="http://schemas.microsoft.com/office/drawing/2014/main" id="{C4B98AC0-4165-6D43-8029-FC361C4AB4F4}"/>
              </a:ext>
            </a:extLst>
          </p:cNvPr>
          <p:cNvSpPr>
            <a:spLocks noGrp="1"/>
          </p:cNvSpPr>
          <p:nvPr>
            <p:ph type="title"/>
          </p:nvPr>
        </p:nvSpPr>
        <p:spPr>
          <a:xfrm>
            <a:off x="425449" y="887521"/>
            <a:ext cx="11343403" cy="4985979"/>
          </a:xfrm>
        </p:spPr>
        <p:txBody>
          <a:bodyPr lIns="0" tIns="0" rIns="0" bIns="0"/>
          <a:lstStyle>
            <a:lvl1pPr algn="ctr">
              <a:defRPr>
                <a:solidFill>
                  <a:srgbClr val="C2C2C2"/>
                </a:solidFill>
              </a:defRPr>
            </a:lvl1pPr>
          </a:lstStyle>
          <a:p>
            <a:r>
              <a:rPr lang="sv-SE"/>
              <a:t>Klicka här för att ändra mall för rubrikformat</a:t>
            </a:r>
          </a:p>
        </p:txBody>
      </p:sp>
      <p:pic>
        <p:nvPicPr>
          <p:cNvPr id="6" name="Bildobjekt 5" descr="Varbergs kommuns logotyp">
            <a:extLst>
              <a:ext uri="{FF2B5EF4-FFF2-40B4-BE49-F238E27FC236}">
                <a16:creationId xmlns:a16="http://schemas.microsoft.com/office/drawing/2014/main" id="{568B056E-8FC8-489B-8401-B1E953B9E5AD}"/>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368277400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briksida mellan: Ljus bild">
    <p:spTree>
      <p:nvGrpSpPr>
        <p:cNvPr id="1" name=""/>
        <p:cNvGrpSpPr/>
        <p:nvPr/>
      </p:nvGrpSpPr>
      <p:grpSpPr>
        <a:xfrm>
          <a:off x="0" y="0"/>
          <a:ext cx="0" cy="0"/>
          <a:chOff x="0" y="0"/>
          <a:chExt cx="0" cy="0"/>
        </a:xfrm>
      </p:grpSpPr>
      <p:sp>
        <p:nvSpPr>
          <p:cNvPr id="6" name="Platshållare för bild 3">
            <a:extLst>
              <a:ext uri="{FF2B5EF4-FFF2-40B4-BE49-F238E27FC236}">
                <a16:creationId xmlns:a16="http://schemas.microsoft.com/office/drawing/2014/main" id="{EEB365A1-ED2F-3B46-B750-B9BF3313DD13}"/>
              </a:ext>
            </a:extLst>
          </p:cNvPr>
          <p:cNvSpPr>
            <a:spLocks noGrp="1"/>
          </p:cNvSpPr>
          <p:nvPr>
            <p:ph type="pic" sz="quarter" idx="10" hasCustomPrompt="1"/>
          </p:nvPr>
        </p:nvSpPr>
        <p:spPr>
          <a:xfrm>
            <a:off x="162000" y="162000"/>
            <a:ext cx="11869200" cy="6534000"/>
          </a:xfrm>
          <a:solidFill>
            <a:srgbClr val="EBEBEB"/>
          </a:solidFill>
        </p:spPr>
        <p:txBody>
          <a:bodyPr tIns="360000">
            <a:normAutofit/>
          </a:bodyPr>
          <a:lstStyle>
            <a:lvl1pPr marL="0" indent="0" algn="ctr">
              <a:buNone/>
              <a:defRPr sz="1600"/>
            </a:lvl1pPr>
          </a:lstStyle>
          <a:p>
            <a:r>
              <a:rPr lang="sv-SE"/>
              <a:t>Klicka på bildikonen i mitten av rutan för att lägga till en bild. Vill du lägga in fler bilder i ett kollage, lägg dem kant i kant och använd stödlinjerna för att skapa en yttre ram.  </a:t>
            </a:r>
          </a:p>
        </p:txBody>
      </p:sp>
      <p:sp>
        <p:nvSpPr>
          <p:cNvPr id="2" name="Rubrik 1">
            <a:extLst>
              <a:ext uri="{FF2B5EF4-FFF2-40B4-BE49-F238E27FC236}">
                <a16:creationId xmlns:a16="http://schemas.microsoft.com/office/drawing/2014/main" id="{C4B98AC0-4165-6D43-8029-FC361C4AB4F4}"/>
              </a:ext>
            </a:extLst>
          </p:cNvPr>
          <p:cNvSpPr>
            <a:spLocks noGrp="1"/>
          </p:cNvSpPr>
          <p:nvPr>
            <p:ph type="title"/>
          </p:nvPr>
        </p:nvSpPr>
        <p:spPr>
          <a:xfrm>
            <a:off x="426721" y="887521"/>
            <a:ext cx="11342132" cy="4985979"/>
          </a:xfrm>
        </p:spPr>
        <p:txBody>
          <a:bodyPr lIns="0" tIns="0" rIns="0" bIns="0"/>
          <a:lstStyle>
            <a:lvl1pPr algn="ctr">
              <a:defRPr>
                <a:solidFill>
                  <a:schemeClr val="tx1"/>
                </a:solidFill>
                <a:effectLst/>
              </a:defRPr>
            </a:lvl1pPr>
          </a:lstStyle>
          <a:p>
            <a:r>
              <a:rPr lang="sv-SE"/>
              <a:t>Klicka här för att ändra mall för rubrikformat</a:t>
            </a:r>
          </a:p>
        </p:txBody>
      </p:sp>
      <p:pic>
        <p:nvPicPr>
          <p:cNvPr id="5" name="Bildobjekt 4">
            <a:extLst>
              <a:ext uri="{FF2B5EF4-FFF2-40B4-BE49-F238E27FC236}">
                <a16:creationId xmlns:a16="http://schemas.microsoft.com/office/drawing/2014/main" id="{59D6AC02-9153-4E95-A179-AE021E23DD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1935672892"/>
      </p:ext>
    </p:extLst>
  </p:cSld>
  <p:clrMapOvr>
    <a:masterClrMapping/>
  </p:clrMapOvr>
  <p:extLst>
    <p:ext uri="{DCECCB84-F9BA-43D5-87BE-67443E8EF086}">
      <p15:sldGuideLst xmlns:p15="http://schemas.microsoft.com/office/powerpoint/2012/main">
        <p15:guide id="1" orient="horz" pos="102" userDrawn="1">
          <p15:clr>
            <a:srgbClr val="FBAE40"/>
          </p15:clr>
        </p15:guide>
        <p15:guide id="2" orient="horz" pos="4217" userDrawn="1">
          <p15:clr>
            <a:srgbClr val="FBAE40"/>
          </p15:clr>
        </p15:guide>
        <p15:guide id="3" pos="102" userDrawn="1">
          <p15:clr>
            <a:srgbClr val="FBAE40"/>
          </p15:clr>
        </p15:guide>
        <p15:guide id="4" pos="757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ubriksida mellan: Mörk bild">
    <p:spTree>
      <p:nvGrpSpPr>
        <p:cNvPr id="1" name=""/>
        <p:cNvGrpSpPr/>
        <p:nvPr/>
      </p:nvGrpSpPr>
      <p:grpSpPr>
        <a:xfrm>
          <a:off x="0" y="0"/>
          <a:ext cx="0" cy="0"/>
          <a:chOff x="0" y="0"/>
          <a:chExt cx="0" cy="0"/>
        </a:xfrm>
      </p:grpSpPr>
      <p:sp>
        <p:nvSpPr>
          <p:cNvPr id="6" name="Platshållare för bild 3">
            <a:extLst>
              <a:ext uri="{FF2B5EF4-FFF2-40B4-BE49-F238E27FC236}">
                <a16:creationId xmlns:a16="http://schemas.microsoft.com/office/drawing/2014/main" id="{EEB365A1-ED2F-3B46-B750-B9BF3313DD13}"/>
              </a:ext>
            </a:extLst>
          </p:cNvPr>
          <p:cNvSpPr>
            <a:spLocks noGrp="1"/>
          </p:cNvSpPr>
          <p:nvPr>
            <p:ph type="pic" sz="quarter" idx="10" hasCustomPrompt="1"/>
          </p:nvPr>
        </p:nvSpPr>
        <p:spPr>
          <a:xfrm>
            <a:off x="161925" y="161925"/>
            <a:ext cx="11868150" cy="6532563"/>
          </a:xfrm>
          <a:solidFill>
            <a:srgbClr val="EBEBEB"/>
          </a:solidFill>
        </p:spPr>
        <p:txBody>
          <a:bodyPr tIns="360000">
            <a:normAutofit/>
          </a:bodyPr>
          <a:lstStyle>
            <a:lvl1pPr marL="0" indent="0" algn="ctr">
              <a:buNone/>
              <a:defRPr sz="1600"/>
            </a:lvl1pPr>
          </a:lstStyle>
          <a:p>
            <a:r>
              <a:rPr lang="sv-SE"/>
              <a:t>Klicka på bildikonen i mitten av rutan för att lägga till en bild. Vill du lägga in fler bilder i ett kollage, lägg dem kant i kant och använd stödlinjerna för att skapa en yttre ram.  </a:t>
            </a:r>
          </a:p>
        </p:txBody>
      </p:sp>
      <p:sp>
        <p:nvSpPr>
          <p:cNvPr id="7" name="Platshållare för bild 11">
            <a:extLst>
              <a:ext uri="{FF2B5EF4-FFF2-40B4-BE49-F238E27FC236}">
                <a16:creationId xmlns:a16="http://schemas.microsoft.com/office/drawing/2014/main" id="{9C53B0C6-D025-D545-95A3-D4A648B324D2}"/>
              </a:ext>
            </a:extLst>
          </p:cNvPr>
          <p:cNvSpPr>
            <a:spLocks noGrp="1"/>
          </p:cNvSpPr>
          <p:nvPr>
            <p:ph type="pic" sz="quarter" idx="15" hasCustomPrompt="1"/>
          </p:nvPr>
        </p:nvSpPr>
        <p:spPr>
          <a:xfrm>
            <a:off x="10656000" y="6084000"/>
            <a:ext cx="1116000" cy="355701"/>
          </a:xfrm>
          <a:blipFill>
            <a:blip r:embed="rId2">
              <a:extLst>
                <a:ext uri="{96DAC541-7B7A-43D3-8B79-37D633B846F1}">
                  <asvg:svgBlip xmlns:asvg="http://schemas.microsoft.com/office/drawing/2016/SVG/main" r:embed="rId3"/>
                </a:ext>
              </a:extLst>
            </a:blip>
            <a:stretch>
              <a:fillRect/>
            </a:stretch>
          </a:blipFill>
          <a:effectLst>
            <a:outerShdw blurRad="114300" algn="ctr" rotWithShape="0">
              <a:prstClr val="black">
                <a:alpha val="25000"/>
              </a:prstClr>
            </a:outerShdw>
          </a:effectLst>
        </p:spPr>
        <p:txBody>
          <a:bodyPr/>
          <a:lstStyle>
            <a:lvl1pPr marL="0" indent="0">
              <a:buNone/>
              <a:defRPr/>
            </a:lvl1pPr>
          </a:lstStyle>
          <a:p>
            <a:r>
              <a:rPr lang="sv-SE"/>
              <a:t> </a:t>
            </a:r>
          </a:p>
        </p:txBody>
      </p:sp>
      <p:sp>
        <p:nvSpPr>
          <p:cNvPr id="2" name="Rubrik 1">
            <a:extLst>
              <a:ext uri="{FF2B5EF4-FFF2-40B4-BE49-F238E27FC236}">
                <a16:creationId xmlns:a16="http://schemas.microsoft.com/office/drawing/2014/main" id="{C4B98AC0-4165-6D43-8029-FC361C4AB4F4}"/>
              </a:ext>
            </a:extLst>
          </p:cNvPr>
          <p:cNvSpPr>
            <a:spLocks noGrp="1"/>
          </p:cNvSpPr>
          <p:nvPr>
            <p:ph type="title"/>
          </p:nvPr>
        </p:nvSpPr>
        <p:spPr>
          <a:xfrm>
            <a:off x="426721" y="887521"/>
            <a:ext cx="11342132" cy="4985979"/>
          </a:xfrm>
        </p:spPr>
        <p:txBody>
          <a:bodyPr lIns="0" tIns="0" rIns="0" bIns="0"/>
          <a:lstStyle>
            <a:lvl1pPr algn="ctr">
              <a:defRPr>
                <a:solidFill>
                  <a:schemeClr val="bg1"/>
                </a:solidFill>
                <a:effectLst>
                  <a:outerShdw blurRad="152400" algn="ctr" rotWithShape="0">
                    <a:srgbClr val="000000">
                      <a:alpha val="20000"/>
                    </a:srgbClr>
                  </a:outerShdw>
                </a:effectLst>
              </a:defRPr>
            </a:lvl1pPr>
          </a:lstStyle>
          <a:p>
            <a:r>
              <a:rPr lang="sv-SE"/>
              <a:t>Klicka här för att ändra mall för rubrikformat</a:t>
            </a:r>
          </a:p>
        </p:txBody>
      </p:sp>
    </p:spTree>
    <p:extLst>
      <p:ext uri="{BB962C8B-B14F-4D97-AF65-F5344CB8AC3E}">
        <p14:creationId xmlns:p14="http://schemas.microsoft.com/office/powerpoint/2010/main" val="2470086096"/>
      </p:ext>
    </p:extLst>
  </p:cSld>
  <p:clrMapOvr>
    <a:masterClrMapping/>
  </p:clrMapOvr>
  <p:extLst>
    <p:ext uri="{DCECCB84-F9BA-43D5-87BE-67443E8EF086}">
      <p15:sldGuideLst xmlns:p15="http://schemas.microsoft.com/office/powerpoint/2012/main">
        <p15:guide id="1" orient="horz" pos="102" userDrawn="1">
          <p15:clr>
            <a:srgbClr val="FBAE40"/>
          </p15:clr>
        </p15:guide>
        <p15:guide id="2" orient="horz" pos="4217" userDrawn="1">
          <p15:clr>
            <a:srgbClr val="FBAE40"/>
          </p15:clr>
        </p15:guide>
        <p15:guide id="3" pos="102" userDrawn="1">
          <p15:clr>
            <a:srgbClr val="FBAE40"/>
          </p15:clr>
        </p15:guide>
        <p15:guide id="4" pos="757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ort innehåll rubrik höger: Hav ljus">
    <p:spTree>
      <p:nvGrpSpPr>
        <p:cNvPr id="1" name=""/>
        <p:cNvGrpSpPr/>
        <p:nvPr/>
      </p:nvGrpSpPr>
      <p:grpSpPr>
        <a:xfrm>
          <a:off x="0" y="0"/>
          <a:ext cx="0" cy="0"/>
          <a:chOff x="0" y="0"/>
          <a:chExt cx="0" cy="0"/>
        </a:xfrm>
      </p:grpSpPr>
      <p:sp>
        <p:nvSpPr>
          <p:cNvPr id="12" name="Grå bakgrundsruta">
            <a:extLst>
              <a:ext uri="{FF2B5EF4-FFF2-40B4-BE49-F238E27FC236}">
                <a16:creationId xmlns:a16="http://schemas.microsoft.com/office/drawing/2014/main" id="{1D1500AE-AE69-4BB2-AB7F-A251B3410952}"/>
              </a:ext>
            </a:extLst>
          </p:cNvPr>
          <p:cNvSpPr/>
          <p:nvPr userDrawn="1"/>
        </p:nvSpPr>
        <p:spPr>
          <a:xfrm>
            <a:off x="7535863" y="162000"/>
            <a:ext cx="4494212" cy="6533648"/>
          </a:xfrm>
          <a:prstGeom prst="rect">
            <a:avLst/>
          </a:prstGeom>
          <a:solidFill>
            <a:srgbClr val="E5F1F5"/>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solidFill>
                <a:schemeClr val="tx1"/>
              </a:solidFill>
            </a:endParaRPr>
          </a:p>
        </p:txBody>
      </p:sp>
      <p:sp>
        <p:nvSpPr>
          <p:cNvPr id="2" name="Rubrik 1">
            <a:extLst>
              <a:ext uri="{FF2B5EF4-FFF2-40B4-BE49-F238E27FC236}">
                <a16:creationId xmlns:a16="http://schemas.microsoft.com/office/drawing/2014/main" id="{13E91979-9150-2047-99B2-41BC58ECFA1C}"/>
              </a:ext>
            </a:extLst>
          </p:cNvPr>
          <p:cNvSpPr>
            <a:spLocks noGrp="1"/>
          </p:cNvSpPr>
          <p:nvPr>
            <p:ph type="title"/>
          </p:nvPr>
        </p:nvSpPr>
        <p:spPr>
          <a:xfrm>
            <a:off x="8028000" y="407055"/>
            <a:ext cx="3744000" cy="5401479"/>
          </a:xfrm>
        </p:spPr>
        <p:txBody>
          <a:bodyPr wrap="square" lIns="0" tIns="0" rIns="0" bIns="0" anchor="ctr" anchorCtr="0">
            <a:noAutofit/>
          </a:bodyPr>
          <a:lstStyle>
            <a:lvl1pPr>
              <a:defRPr sz="3200">
                <a:solidFill>
                  <a:schemeClr val="accent1"/>
                </a:solidFill>
              </a:defRPr>
            </a:lvl1pPr>
          </a:lstStyle>
          <a:p>
            <a:r>
              <a:rPr lang="sv-SE"/>
              <a:t>Klicka här för att ändra mall för rubrikformat</a:t>
            </a:r>
          </a:p>
        </p:txBody>
      </p:sp>
      <p:sp>
        <p:nvSpPr>
          <p:cNvPr id="7" name="Platshållare för innehåll 13">
            <a:extLst>
              <a:ext uri="{FF2B5EF4-FFF2-40B4-BE49-F238E27FC236}">
                <a16:creationId xmlns:a16="http://schemas.microsoft.com/office/drawing/2014/main" id="{E7FCEBD9-E7DD-D74A-9EDE-241F615F6F0A}"/>
              </a:ext>
            </a:extLst>
          </p:cNvPr>
          <p:cNvSpPr>
            <a:spLocks noGrp="1"/>
          </p:cNvSpPr>
          <p:nvPr>
            <p:ph sz="quarter" idx="10" hasCustomPrompt="1"/>
          </p:nvPr>
        </p:nvSpPr>
        <p:spPr>
          <a:xfrm>
            <a:off x="161925" y="161926"/>
            <a:ext cx="7373938" cy="6532562"/>
          </a:xfrm>
          <a:solidFill>
            <a:srgbClr val="EBEBEB"/>
          </a:solidFill>
        </p:spPr>
        <p:txBody>
          <a:bodyPr tIns="360000"/>
          <a:lstStyle>
            <a:lvl1pPr marL="0" indent="0" algn="ctr">
              <a:buFont typeface="Arial" panose="020B0604020202020204" pitchFamily="34" charset="0"/>
              <a:buNone/>
              <a:defRPr sz="1600"/>
            </a:lvl1pPr>
            <a:lvl2pPr marL="457189" indent="0">
              <a:buNone/>
              <a:defRPr/>
            </a:lvl2pPr>
            <a:lvl3pPr marL="914377" indent="0">
              <a:buNone/>
              <a:defRPr/>
            </a:lvl3pPr>
            <a:lvl4pPr marL="1371566" indent="0">
              <a:buNone/>
              <a:defRPr/>
            </a:lvl4pPr>
            <a:lvl5pPr marL="1828754" indent="0">
              <a:buNone/>
              <a:defRPr/>
            </a:lvl5pPr>
          </a:lstStyle>
          <a:p>
            <a:r>
              <a:rPr lang="sv-SE"/>
              <a:t>Klicka på någon av ikonerna i mitten av sidan för att lägga till innehåll. </a:t>
            </a:r>
          </a:p>
        </p:txBody>
      </p:sp>
      <p:sp>
        <p:nvSpPr>
          <p:cNvPr id="17" name="Platshållare för text 6">
            <a:extLst>
              <a:ext uri="{FF2B5EF4-FFF2-40B4-BE49-F238E27FC236}">
                <a16:creationId xmlns:a16="http://schemas.microsoft.com/office/drawing/2014/main" id="{FC7AFF9F-E4E5-4767-B8C5-89DB5033CE17}"/>
              </a:ext>
            </a:extLst>
          </p:cNvPr>
          <p:cNvSpPr>
            <a:spLocks noGrp="1"/>
          </p:cNvSpPr>
          <p:nvPr>
            <p:ph type="body" sz="quarter" idx="11" hasCustomPrompt="1"/>
          </p:nvPr>
        </p:nvSpPr>
        <p:spPr>
          <a:xfrm>
            <a:off x="682348" y="5608840"/>
            <a:ext cx="4973987" cy="581699"/>
          </a:xfrm>
        </p:spPr>
        <p:txBody>
          <a:bodyPr wrap="square" lIns="0" tIns="0" rIns="0" bIns="0" anchor="b" anchorCtr="0">
            <a:noAutofit/>
          </a:bodyPr>
          <a:lstStyle>
            <a:lvl1pPr marL="0" indent="0">
              <a:buNone/>
              <a:defRPr sz="1400">
                <a:solidFill>
                  <a:schemeClr val="bg1"/>
                </a:solidFill>
                <a:effectLst>
                  <a:outerShdw blurRad="152400" algn="ctr" rotWithShape="0">
                    <a:prstClr val="black">
                      <a:alpha val="40000"/>
                    </a:prstClr>
                  </a:outerShdw>
                </a:effectLst>
              </a:defRPr>
            </a:lvl1pPr>
            <a:lvl2pPr marL="457189" indent="0">
              <a:buNone/>
              <a:defRPr sz="1400"/>
            </a:lvl2pPr>
            <a:lvl3pPr marL="914377" indent="0">
              <a:buNone/>
              <a:defRPr sz="1200"/>
            </a:lvl3pPr>
            <a:lvl4pPr marL="1371566" indent="0">
              <a:buNone/>
              <a:defRPr sz="1100"/>
            </a:lvl4pPr>
            <a:lvl5pPr marL="1828754" indent="0">
              <a:buNone/>
              <a:defRPr sz="1100"/>
            </a:lvl5pPr>
          </a:lstStyle>
          <a:p>
            <a:pPr lvl="0"/>
            <a:r>
              <a:rPr lang="sv-SE"/>
              <a:t>Klicka här för att skriva en eventuell bildtext. Tänk på att texten ligger på en bild och kan vara svår att läsa för vissa. För optimal läsbarhet välj en annan sidlayout med text utanför bild.</a:t>
            </a:r>
          </a:p>
        </p:txBody>
      </p:sp>
      <p:pic>
        <p:nvPicPr>
          <p:cNvPr id="9" name="Bildobjekt 8">
            <a:extLst>
              <a:ext uri="{FF2B5EF4-FFF2-40B4-BE49-F238E27FC236}">
                <a16:creationId xmlns:a16="http://schemas.microsoft.com/office/drawing/2014/main" id="{85749263-7CC0-4FBB-B2A1-C8C9BB1E08E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2601586771"/>
      </p:ext>
    </p:extLst>
  </p:cSld>
  <p:clrMapOvr>
    <a:masterClrMapping/>
  </p:clrMapOvr>
  <p:extLst>
    <p:ext uri="{DCECCB84-F9BA-43D5-87BE-67443E8EF086}">
      <p15:sldGuideLst xmlns:p15="http://schemas.microsoft.com/office/powerpoint/2012/main">
        <p15:guide id="12" pos="4747" userDrawn="1">
          <p15:clr>
            <a:srgbClr val="FBAE40"/>
          </p15:clr>
        </p15:guide>
        <p15:guide id="13" orient="horz" pos="102" userDrawn="1">
          <p15:clr>
            <a:srgbClr val="FBAE40"/>
          </p15:clr>
        </p15:guide>
        <p15:guide id="14" orient="horz" pos="4217" userDrawn="1">
          <p15:clr>
            <a:srgbClr val="FBAE40"/>
          </p15:clr>
        </p15:guide>
        <p15:guide id="15" pos="102" userDrawn="1">
          <p15:clr>
            <a:srgbClr val="FBAE40"/>
          </p15:clr>
        </p15:guide>
        <p15:guide id="16" pos="7578"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ort innehåll rubrik höger: Hav">
    <p:spTree>
      <p:nvGrpSpPr>
        <p:cNvPr id="1" name=""/>
        <p:cNvGrpSpPr/>
        <p:nvPr/>
      </p:nvGrpSpPr>
      <p:grpSpPr>
        <a:xfrm>
          <a:off x="0" y="0"/>
          <a:ext cx="0" cy="0"/>
          <a:chOff x="0" y="0"/>
          <a:chExt cx="0" cy="0"/>
        </a:xfrm>
      </p:grpSpPr>
      <p:sp>
        <p:nvSpPr>
          <p:cNvPr id="16" name="Grå bakgrundsruta">
            <a:extLst>
              <a:ext uri="{FF2B5EF4-FFF2-40B4-BE49-F238E27FC236}">
                <a16:creationId xmlns:a16="http://schemas.microsoft.com/office/drawing/2014/main" id="{4D394BD4-C49D-2D43-A91E-1DC04EC14781}"/>
              </a:ext>
            </a:extLst>
          </p:cNvPr>
          <p:cNvSpPr/>
          <p:nvPr userDrawn="1"/>
        </p:nvSpPr>
        <p:spPr>
          <a:xfrm flipH="1">
            <a:off x="161925" y="161925"/>
            <a:ext cx="7373938" cy="6532564"/>
          </a:xfrm>
          <a:prstGeom prst="rect">
            <a:avLst/>
          </a:prstGeom>
          <a:solidFill>
            <a:srgbClr val="E5F1F5"/>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13E91979-9150-2047-99B2-41BC58ECFA1C}"/>
              </a:ext>
            </a:extLst>
          </p:cNvPr>
          <p:cNvSpPr>
            <a:spLocks noGrp="1"/>
          </p:cNvSpPr>
          <p:nvPr>
            <p:ph type="title"/>
          </p:nvPr>
        </p:nvSpPr>
        <p:spPr>
          <a:xfrm>
            <a:off x="8028000" y="407055"/>
            <a:ext cx="3744000" cy="5401479"/>
          </a:xfrm>
        </p:spPr>
        <p:txBody>
          <a:bodyPr wrap="square" lIns="0" tIns="0" rIns="0" bIns="0" anchor="ctr" anchorCtr="0">
            <a:noAutofit/>
          </a:bodyPr>
          <a:lstStyle>
            <a:lvl1pPr>
              <a:defRPr sz="3200">
                <a:solidFill>
                  <a:schemeClr val="accent1"/>
                </a:solidFill>
              </a:defRPr>
            </a:lvl1pPr>
          </a:lstStyle>
          <a:p>
            <a:r>
              <a:rPr lang="sv-SE"/>
              <a:t>Klicka här för att ändra mall för rubrikformat</a:t>
            </a:r>
          </a:p>
        </p:txBody>
      </p:sp>
      <p:sp>
        <p:nvSpPr>
          <p:cNvPr id="14" name="Platshållare för innehåll 13">
            <a:extLst>
              <a:ext uri="{FF2B5EF4-FFF2-40B4-BE49-F238E27FC236}">
                <a16:creationId xmlns:a16="http://schemas.microsoft.com/office/drawing/2014/main" id="{9BCEBE31-8829-FF4F-8694-4D1676781AF1}"/>
              </a:ext>
            </a:extLst>
          </p:cNvPr>
          <p:cNvSpPr>
            <a:spLocks noGrp="1"/>
          </p:cNvSpPr>
          <p:nvPr>
            <p:ph sz="quarter" idx="10" hasCustomPrompt="1"/>
          </p:nvPr>
        </p:nvSpPr>
        <p:spPr>
          <a:xfrm>
            <a:off x="161925" y="161925"/>
            <a:ext cx="7373938" cy="6532564"/>
          </a:xfrm>
          <a:solidFill>
            <a:srgbClr val="E5F1F5"/>
          </a:solidFill>
        </p:spPr>
        <p:txBody>
          <a:bodyPr tIns="360000"/>
          <a:lstStyle>
            <a:lvl1pPr marL="0" indent="0" algn="ctr">
              <a:buFont typeface="Arial" panose="020B0604020202020204" pitchFamily="34" charset="0"/>
              <a:buNone/>
              <a:defRPr sz="1600"/>
            </a:lvl1pPr>
            <a:lvl2pPr marL="457189" indent="0">
              <a:buNone/>
              <a:defRPr/>
            </a:lvl2pPr>
            <a:lvl3pPr marL="914377" indent="0">
              <a:buNone/>
              <a:defRPr/>
            </a:lvl3pPr>
            <a:lvl4pPr marL="1371566" indent="0">
              <a:buNone/>
              <a:defRPr/>
            </a:lvl4pPr>
            <a:lvl5pPr marL="1828754" indent="0">
              <a:buNone/>
              <a:defRPr/>
            </a:lvl5pPr>
          </a:lstStyle>
          <a:p>
            <a:r>
              <a:rPr lang="sv-SE"/>
              <a:t>Klicka på någon av ikonerna i mitten av sidan för att lägga till innehåll. </a:t>
            </a:r>
          </a:p>
        </p:txBody>
      </p:sp>
      <p:sp>
        <p:nvSpPr>
          <p:cNvPr id="6" name="Platshållare för text 6">
            <a:extLst>
              <a:ext uri="{FF2B5EF4-FFF2-40B4-BE49-F238E27FC236}">
                <a16:creationId xmlns:a16="http://schemas.microsoft.com/office/drawing/2014/main" id="{42B13068-2D19-4F53-805B-CC1682EDF9A8}"/>
              </a:ext>
            </a:extLst>
          </p:cNvPr>
          <p:cNvSpPr>
            <a:spLocks noGrp="1"/>
          </p:cNvSpPr>
          <p:nvPr>
            <p:ph type="body" sz="quarter" idx="11" hasCustomPrompt="1"/>
          </p:nvPr>
        </p:nvSpPr>
        <p:spPr>
          <a:xfrm>
            <a:off x="682348" y="5608840"/>
            <a:ext cx="4973987" cy="581699"/>
          </a:xfrm>
        </p:spPr>
        <p:txBody>
          <a:bodyPr wrap="square" lIns="0" tIns="0" rIns="0" bIns="0" anchor="b" anchorCtr="0">
            <a:noAutofit/>
          </a:bodyPr>
          <a:lstStyle>
            <a:lvl1pPr marL="0" indent="0">
              <a:buNone/>
              <a:defRPr sz="1400">
                <a:solidFill>
                  <a:schemeClr val="tx1"/>
                </a:solidFill>
                <a:effectLst/>
              </a:defRPr>
            </a:lvl1pPr>
            <a:lvl2pPr marL="457189" indent="0">
              <a:buNone/>
              <a:defRPr sz="1400"/>
            </a:lvl2pPr>
            <a:lvl3pPr marL="914377" indent="0">
              <a:buNone/>
              <a:defRPr sz="1200"/>
            </a:lvl3pPr>
            <a:lvl4pPr marL="1371566" indent="0">
              <a:buNone/>
              <a:defRPr sz="1100"/>
            </a:lvl4pPr>
            <a:lvl5pPr marL="1828754" indent="0">
              <a:buNone/>
              <a:defRPr sz="1100"/>
            </a:lvl5pPr>
          </a:lstStyle>
          <a:p>
            <a:pPr lvl="0"/>
            <a:r>
              <a:rPr lang="sv-SE"/>
              <a:t>Klicka här för att skriva en eventuell bildtext. Tänk på att texten ligger på en bild och kan vara svår att läsa för vissa. För optimal läsbarhet välj en annan sidlayout med text utanför bild.</a:t>
            </a:r>
          </a:p>
        </p:txBody>
      </p:sp>
      <p:pic>
        <p:nvPicPr>
          <p:cNvPr id="8" name="Bildobjekt 7">
            <a:extLst>
              <a:ext uri="{FF2B5EF4-FFF2-40B4-BE49-F238E27FC236}">
                <a16:creationId xmlns:a16="http://schemas.microsoft.com/office/drawing/2014/main" id="{3410D4A3-28DF-41A3-B565-5335F63FBD6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4240977739"/>
      </p:ext>
    </p:extLst>
  </p:cSld>
  <p:clrMapOvr>
    <a:masterClrMapping/>
  </p:clrMapOvr>
  <p:extLst>
    <p:ext uri="{DCECCB84-F9BA-43D5-87BE-67443E8EF086}">
      <p15:sldGuideLst xmlns:p15="http://schemas.microsoft.com/office/powerpoint/2012/main">
        <p15:guide id="2" pos="4747" userDrawn="1">
          <p15:clr>
            <a:srgbClr val="FBAE40"/>
          </p15:clr>
        </p15:guide>
        <p15:guide id="3" orient="horz" pos="102" userDrawn="1">
          <p15:clr>
            <a:srgbClr val="FBAE40"/>
          </p15:clr>
        </p15:guide>
        <p15:guide id="4" orient="horz" pos="4217" userDrawn="1">
          <p15:clr>
            <a:srgbClr val="FBAE40"/>
          </p15:clr>
        </p15:guide>
        <p15:guide id="5" pos="10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ort innehåll rubrik höger: Skog ljus">
    <p:spTree>
      <p:nvGrpSpPr>
        <p:cNvPr id="1" name=""/>
        <p:cNvGrpSpPr/>
        <p:nvPr/>
      </p:nvGrpSpPr>
      <p:grpSpPr>
        <a:xfrm>
          <a:off x="0" y="0"/>
          <a:ext cx="0" cy="0"/>
          <a:chOff x="0" y="0"/>
          <a:chExt cx="0" cy="0"/>
        </a:xfrm>
      </p:grpSpPr>
      <p:sp>
        <p:nvSpPr>
          <p:cNvPr id="16" name="Grå bakgrundsruta">
            <a:extLst>
              <a:ext uri="{FF2B5EF4-FFF2-40B4-BE49-F238E27FC236}">
                <a16:creationId xmlns:a16="http://schemas.microsoft.com/office/drawing/2014/main" id="{4D394BD4-C49D-2D43-A91E-1DC04EC14781}"/>
              </a:ext>
            </a:extLst>
          </p:cNvPr>
          <p:cNvSpPr/>
          <p:nvPr userDrawn="1"/>
        </p:nvSpPr>
        <p:spPr>
          <a:xfrm>
            <a:off x="7535864" y="161926"/>
            <a:ext cx="4494211" cy="6532562"/>
          </a:xfrm>
          <a:prstGeom prst="rect">
            <a:avLst/>
          </a:prstGeom>
          <a:solidFill>
            <a:srgbClr val="E5F1F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13E91979-9150-2047-99B2-41BC58ECFA1C}"/>
              </a:ext>
            </a:extLst>
          </p:cNvPr>
          <p:cNvSpPr>
            <a:spLocks noGrp="1"/>
          </p:cNvSpPr>
          <p:nvPr>
            <p:ph type="title"/>
          </p:nvPr>
        </p:nvSpPr>
        <p:spPr>
          <a:xfrm>
            <a:off x="8027999" y="407055"/>
            <a:ext cx="3744000" cy="5401479"/>
          </a:xfrm>
        </p:spPr>
        <p:txBody>
          <a:bodyPr wrap="square" lIns="0" tIns="0" rIns="0" bIns="0" anchor="ctr" anchorCtr="0">
            <a:noAutofit/>
          </a:bodyPr>
          <a:lstStyle>
            <a:lvl1pPr>
              <a:defRPr sz="3200">
                <a:solidFill>
                  <a:schemeClr val="accent2"/>
                </a:solidFill>
              </a:defRPr>
            </a:lvl1pPr>
          </a:lstStyle>
          <a:p>
            <a:r>
              <a:rPr lang="sv-SE"/>
              <a:t>Klicka här för att ändra mall för rubrikformat</a:t>
            </a:r>
          </a:p>
        </p:txBody>
      </p:sp>
      <p:sp>
        <p:nvSpPr>
          <p:cNvPr id="14" name="Platshållare för innehåll 13">
            <a:extLst>
              <a:ext uri="{FF2B5EF4-FFF2-40B4-BE49-F238E27FC236}">
                <a16:creationId xmlns:a16="http://schemas.microsoft.com/office/drawing/2014/main" id="{9BCEBE31-8829-FF4F-8694-4D1676781AF1}"/>
              </a:ext>
            </a:extLst>
          </p:cNvPr>
          <p:cNvSpPr>
            <a:spLocks noGrp="1"/>
          </p:cNvSpPr>
          <p:nvPr>
            <p:ph sz="quarter" idx="10" hasCustomPrompt="1"/>
          </p:nvPr>
        </p:nvSpPr>
        <p:spPr>
          <a:xfrm>
            <a:off x="161925" y="161925"/>
            <a:ext cx="7373939" cy="6537325"/>
          </a:xfrm>
          <a:solidFill>
            <a:srgbClr val="EBEBEB"/>
          </a:solidFill>
        </p:spPr>
        <p:txBody>
          <a:bodyPr tIns="360000"/>
          <a:lstStyle>
            <a:lvl1pPr marL="0" indent="0" algn="ctr">
              <a:buFont typeface="Arial" panose="020B0604020202020204" pitchFamily="34" charset="0"/>
              <a:buNone/>
              <a:defRPr sz="1600"/>
            </a:lvl1pPr>
            <a:lvl2pPr marL="457189" indent="0">
              <a:buNone/>
              <a:defRPr/>
            </a:lvl2pPr>
            <a:lvl3pPr marL="914377" indent="0">
              <a:buNone/>
              <a:defRPr/>
            </a:lvl3pPr>
            <a:lvl4pPr marL="1371566" indent="0">
              <a:buNone/>
              <a:defRPr/>
            </a:lvl4pPr>
            <a:lvl5pPr marL="1828754" indent="0">
              <a:buNone/>
              <a:defRPr/>
            </a:lvl5pPr>
          </a:lstStyle>
          <a:p>
            <a:r>
              <a:rPr lang="sv-SE"/>
              <a:t>Klicka på någon av ikonerna i mitten av sidan för att lägga till innehåll. </a:t>
            </a:r>
          </a:p>
        </p:txBody>
      </p:sp>
      <p:sp>
        <p:nvSpPr>
          <p:cNvPr id="6" name="Platshållare för text 6">
            <a:extLst>
              <a:ext uri="{FF2B5EF4-FFF2-40B4-BE49-F238E27FC236}">
                <a16:creationId xmlns:a16="http://schemas.microsoft.com/office/drawing/2014/main" id="{E8167403-2447-405F-9516-16BCC822CDFD}"/>
              </a:ext>
            </a:extLst>
          </p:cNvPr>
          <p:cNvSpPr>
            <a:spLocks noGrp="1"/>
          </p:cNvSpPr>
          <p:nvPr>
            <p:ph type="body" sz="quarter" idx="11" hasCustomPrompt="1"/>
          </p:nvPr>
        </p:nvSpPr>
        <p:spPr>
          <a:xfrm>
            <a:off x="682348" y="5608840"/>
            <a:ext cx="4973987" cy="581699"/>
          </a:xfrm>
        </p:spPr>
        <p:txBody>
          <a:bodyPr wrap="square" lIns="0" tIns="0" rIns="0" bIns="0" anchor="b" anchorCtr="0">
            <a:noAutofit/>
          </a:bodyPr>
          <a:lstStyle>
            <a:lvl1pPr marL="0" indent="0">
              <a:buNone/>
              <a:defRPr sz="1400">
                <a:solidFill>
                  <a:schemeClr val="bg1"/>
                </a:solidFill>
                <a:effectLst>
                  <a:outerShdw blurRad="152400" algn="ctr" rotWithShape="0">
                    <a:prstClr val="black">
                      <a:alpha val="40000"/>
                    </a:prstClr>
                  </a:outerShdw>
                </a:effectLst>
              </a:defRPr>
            </a:lvl1pPr>
            <a:lvl2pPr marL="457189" indent="0">
              <a:buNone/>
              <a:defRPr sz="1400"/>
            </a:lvl2pPr>
            <a:lvl3pPr marL="914377" indent="0">
              <a:buNone/>
              <a:defRPr sz="1200"/>
            </a:lvl3pPr>
            <a:lvl4pPr marL="1371566" indent="0">
              <a:buNone/>
              <a:defRPr sz="1100"/>
            </a:lvl4pPr>
            <a:lvl5pPr marL="1828754" indent="0">
              <a:buNone/>
              <a:defRPr sz="1100"/>
            </a:lvl5pPr>
          </a:lstStyle>
          <a:p>
            <a:pPr lvl="0"/>
            <a:r>
              <a:rPr lang="sv-SE"/>
              <a:t>Klicka här för att skriva en eventuell bildtext. Tänk på att texten ligger på en bild och kan vara svår att läsa för vissa. För optimal läsbarhet välj en annan sidlayout med text utanför bild.</a:t>
            </a:r>
          </a:p>
        </p:txBody>
      </p:sp>
      <p:pic>
        <p:nvPicPr>
          <p:cNvPr id="8" name="Bildobjekt 7">
            <a:extLst>
              <a:ext uri="{FF2B5EF4-FFF2-40B4-BE49-F238E27FC236}">
                <a16:creationId xmlns:a16="http://schemas.microsoft.com/office/drawing/2014/main" id="{296E088C-2523-41E6-BEE7-637DE94AFB6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1368986030"/>
      </p:ext>
    </p:extLst>
  </p:cSld>
  <p:clrMapOvr>
    <a:masterClrMapping/>
  </p:clrMapOvr>
  <p:extLst>
    <p:ext uri="{DCECCB84-F9BA-43D5-87BE-67443E8EF086}">
      <p15:sldGuideLst xmlns:p15="http://schemas.microsoft.com/office/powerpoint/2012/main">
        <p15:guide id="1" pos="4747" userDrawn="1">
          <p15:clr>
            <a:srgbClr val="FBAE40"/>
          </p15:clr>
        </p15:guide>
        <p15:guide id="2" orient="horz" pos="102" userDrawn="1">
          <p15:clr>
            <a:srgbClr val="FBAE40"/>
          </p15:clr>
        </p15:guide>
        <p15:guide id="3" orient="horz" pos="4217" userDrawn="1">
          <p15:clr>
            <a:srgbClr val="FBAE40"/>
          </p15:clr>
        </p15:guide>
        <p15:guide id="4" pos="102" userDrawn="1">
          <p15:clr>
            <a:srgbClr val="FBAE40"/>
          </p15:clr>
        </p15:guide>
        <p15:guide id="5" pos="757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sida mellan: Hav ljus">
    <p:spTree>
      <p:nvGrpSpPr>
        <p:cNvPr id="1" name=""/>
        <p:cNvGrpSpPr/>
        <p:nvPr/>
      </p:nvGrpSpPr>
      <p:grpSpPr>
        <a:xfrm>
          <a:off x="0" y="0"/>
          <a:ext cx="0" cy="0"/>
          <a:chOff x="0" y="0"/>
          <a:chExt cx="0" cy="0"/>
        </a:xfrm>
      </p:grpSpPr>
      <p:sp>
        <p:nvSpPr>
          <p:cNvPr id="6" name="Grå bakgrundsruta">
            <a:extLst>
              <a:ext uri="{FF2B5EF4-FFF2-40B4-BE49-F238E27FC236}">
                <a16:creationId xmlns:a16="http://schemas.microsoft.com/office/drawing/2014/main" id="{0EBCA2E4-0E46-A249-ACE6-4FD2619DCFC6}"/>
              </a:ext>
            </a:extLst>
          </p:cNvPr>
          <p:cNvSpPr/>
          <p:nvPr userDrawn="1"/>
        </p:nvSpPr>
        <p:spPr>
          <a:xfrm>
            <a:off x="162003" y="162000"/>
            <a:ext cx="11869200" cy="6533648"/>
          </a:xfrm>
          <a:prstGeom prst="rect">
            <a:avLst/>
          </a:prstGeom>
          <a:solidFill>
            <a:srgbClr val="E5F1F5"/>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C4B98AC0-4165-6D43-8029-FC361C4AB4F4}"/>
              </a:ext>
            </a:extLst>
          </p:cNvPr>
          <p:cNvSpPr>
            <a:spLocks noGrp="1"/>
          </p:cNvSpPr>
          <p:nvPr>
            <p:ph type="title"/>
          </p:nvPr>
        </p:nvSpPr>
        <p:spPr>
          <a:xfrm>
            <a:off x="426721" y="887521"/>
            <a:ext cx="11342132" cy="4985979"/>
          </a:xfrm>
        </p:spPr>
        <p:txBody>
          <a:bodyPr lIns="0" tIns="0" rIns="0" bIns="0"/>
          <a:lstStyle>
            <a:lvl1pPr algn="ctr">
              <a:defRPr>
                <a:solidFill>
                  <a:schemeClr val="accent1"/>
                </a:solidFill>
              </a:defRPr>
            </a:lvl1pPr>
          </a:lstStyle>
          <a:p>
            <a:r>
              <a:rPr lang="sv-SE"/>
              <a:t>Klicka här för att ändra mall för rubrikformat</a:t>
            </a:r>
          </a:p>
        </p:txBody>
      </p:sp>
      <p:pic>
        <p:nvPicPr>
          <p:cNvPr id="7" name="Bildobjekt 6">
            <a:extLst>
              <a:ext uri="{FF2B5EF4-FFF2-40B4-BE49-F238E27FC236}">
                <a16:creationId xmlns:a16="http://schemas.microsoft.com/office/drawing/2014/main" id="{059A644F-81FD-42B4-B5C5-FDE000FE56A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30776112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ort innehåll rubrik höger: Skog">
    <p:spTree>
      <p:nvGrpSpPr>
        <p:cNvPr id="1" name=""/>
        <p:cNvGrpSpPr/>
        <p:nvPr/>
      </p:nvGrpSpPr>
      <p:grpSpPr>
        <a:xfrm>
          <a:off x="0" y="0"/>
          <a:ext cx="0" cy="0"/>
          <a:chOff x="0" y="0"/>
          <a:chExt cx="0" cy="0"/>
        </a:xfrm>
      </p:grpSpPr>
      <p:sp>
        <p:nvSpPr>
          <p:cNvPr id="6" name="Grå bakgrundsruta">
            <a:extLst>
              <a:ext uri="{FF2B5EF4-FFF2-40B4-BE49-F238E27FC236}">
                <a16:creationId xmlns:a16="http://schemas.microsoft.com/office/drawing/2014/main" id="{701EEAEA-4497-124D-9B71-7162DEAEB9BF}"/>
              </a:ext>
            </a:extLst>
          </p:cNvPr>
          <p:cNvSpPr/>
          <p:nvPr userDrawn="1"/>
        </p:nvSpPr>
        <p:spPr>
          <a:xfrm flipH="1">
            <a:off x="161922" y="161924"/>
            <a:ext cx="7373939" cy="6532563"/>
          </a:xfrm>
          <a:prstGeom prst="rect">
            <a:avLst/>
          </a:prstGeom>
          <a:solidFill>
            <a:srgbClr val="E5F1F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13E91979-9150-2047-99B2-41BC58ECFA1C}"/>
              </a:ext>
            </a:extLst>
          </p:cNvPr>
          <p:cNvSpPr>
            <a:spLocks noGrp="1"/>
          </p:cNvSpPr>
          <p:nvPr>
            <p:ph type="title"/>
          </p:nvPr>
        </p:nvSpPr>
        <p:spPr>
          <a:xfrm>
            <a:off x="8027999" y="407055"/>
            <a:ext cx="3744000" cy="5401479"/>
          </a:xfrm>
        </p:spPr>
        <p:txBody>
          <a:bodyPr wrap="square" lIns="0" tIns="0" rIns="0" bIns="0" anchor="ctr" anchorCtr="0">
            <a:noAutofit/>
          </a:bodyPr>
          <a:lstStyle>
            <a:lvl1pPr>
              <a:defRPr sz="3200">
                <a:solidFill>
                  <a:schemeClr val="accent2"/>
                </a:solidFill>
              </a:defRPr>
            </a:lvl1pPr>
          </a:lstStyle>
          <a:p>
            <a:r>
              <a:rPr lang="sv-SE"/>
              <a:t>Klicka här för att ändra mall för rubrikformat</a:t>
            </a:r>
          </a:p>
        </p:txBody>
      </p:sp>
      <p:sp>
        <p:nvSpPr>
          <p:cNvPr id="14" name="Platshållare för innehåll 13">
            <a:extLst>
              <a:ext uri="{FF2B5EF4-FFF2-40B4-BE49-F238E27FC236}">
                <a16:creationId xmlns:a16="http://schemas.microsoft.com/office/drawing/2014/main" id="{9BCEBE31-8829-FF4F-8694-4D1676781AF1}"/>
              </a:ext>
            </a:extLst>
          </p:cNvPr>
          <p:cNvSpPr>
            <a:spLocks noGrp="1"/>
          </p:cNvSpPr>
          <p:nvPr>
            <p:ph sz="quarter" idx="10" hasCustomPrompt="1"/>
          </p:nvPr>
        </p:nvSpPr>
        <p:spPr>
          <a:xfrm>
            <a:off x="161922" y="161923"/>
            <a:ext cx="7373939" cy="6532563"/>
          </a:xfrm>
          <a:solidFill>
            <a:srgbClr val="E5F1F0"/>
          </a:solidFill>
        </p:spPr>
        <p:txBody>
          <a:bodyPr tIns="360000"/>
          <a:lstStyle>
            <a:lvl1pPr marL="0" indent="0" algn="ctr">
              <a:buFont typeface="Arial" panose="020B0604020202020204" pitchFamily="34" charset="0"/>
              <a:buNone/>
              <a:defRPr sz="1600"/>
            </a:lvl1pPr>
            <a:lvl2pPr marL="457189" indent="0">
              <a:buNone/>
              <a:defRPr/>
            </a:lvl2pPr>
            <a:lvl3pPr marL="914377" indent="0">
              <a:buNone/>
              <a:defRPr/>
            </a:lvl3pPr>
            <a:lvl4pPr marL="1371566" indent="0">
              <a:buNone/>
              <a:defRPr/>
            </a:lvl4pPr>
            <a:lvl5pPr marL="1828754" indent="0">
              <a:buNone/>
              <a:defRPr/>
            </a:lvl5pPr>
          </a:lstStyle>
          <a:p>
            <a:r>
              <a:rPr lang="sv-SE"/>
              <a:t>Klicka på någon av ikonerna i mitten av sidan för att lägga till innehåll. </a:t>
            </a:r>
          </a:p>
        </p:txBody>
      </p:sp>
      <p:sp>
        <p:nvSpPr>
          <p:cNvPr id="10" name="Platshållare för text 6">
            <a:extLst>
              <a:ext uri="{FF2B5EF4-FFF2-40B4-BE49-F238E27FC236}">
                <a16:creationId xmlns:a16="http://schemas.microsoft.com/office/drawing/2014/main" id="{C7A12EC1-7822-4A83-AD35-66D8353CA3CD}"/>
              </a:ext>
            </a:extLst>
          </p:cNvPr>
          <p:cNvSpPr>
            <a:spLocks noGrp="1"/>
          </p:cNvSpPr>
          <p:nvPr>
            <p:ph type="body" sz="quarter" idx="11" hasCustomPrompt="1"/>
          </p:nvPr>
        </p:nvSpPr>
        <p:spPr>
          <a:xfrm>
            <a:off x="682348" y="5608840"/>
            <a:ext cx="4973987" cy="581699"/>
          </a:xfrm>
        </p:spPr>
        <p:txBody>
          <a:bodyPr wrap="square" lIns="0" tIns="0" rIns="0" bIns="0" anchor="b" anchorCtr="0">
            <a:noAutofit/>
          </a:bodyPr>
          <a:lstStyle>
            <a:lvl1pPr marL="0" indent="0">
              <a:buNone/>
              <a:defRPr sz="1400">
                <a:solidFill>
                  <a:schemeClr val="tx1"/>
                </a:solidFill>
                <a:effectLst/>
              </a:defRPr>
            </a:lvl1pPr>
            <a:lvl2pPr marL="457189" indent="0">
              <a:buNone/>
              <a:defRPr sz="1400"/>
            </a:lvl2pPr>
            <a:lvl3pPr marL="914377" indent="0">
              <a:buNone/>
              <a:defRPr sz="1200"/>
            </a:lvl3pPr>
            <a:lvl4pPr marL="1371566" indent="0">
              <a:buNone/>
              <a:defRPr sz="1100"/>
            </a:lvl4pPr>
            <a:lvl5pPr marL="1828754" indent="0">
              <a:buNone/>
              <a:defRPr sz="1100"/>
            </a:lvl5pPr>
          </a:lstStyle>
          <a:p>
            <a:pPr lvl="0"/>
            <a:r>
              <a:rPr lang="sv-SE"/>
              <a:t>Klicka här för att skriva en eventuell bildtext. Tänk på att texten ligger på en bild och kan vara svår att läsa för vissa. För optimal läsbarhet välj en annan sidlayout med text utanför bild.</a:t>
            </a:r>
          </a:p>
        </p:txBody>
      </p:sp>
      <p:pic>
        <p:nvPicPr>
          <p:cNvPr id="7" name="Bildobjekt 6">
            <a:extLst>
              <a:ext uri="{FF2B5EF4-FFF2-40B4-BE49-F238E27FC236}">
                <a16:creationId xmlns:a16="http://schemas.microsoft.com/office/drawing/2014/main" id="{FA443EE2-2A1C-4C03-8DA6-165761B9D8B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4246304179"/>
      </p:ext>
    </p:extLst>
  </p:cSld>
  <p:clrMapOvr>
    <a:masterClrMapping/>
  </p:clrMapOvr>
  <p:extLst>
    <p:ext uri="{DCECCB84-F9BA-43D5-87BE-67443E8EF086}">
      <p15:sldGuideLst xmlns:p15="http://schemas.microsoft.com/office/powerpoint/2012/main">
        <p15:guide id="2" pos="4747" userDrawn="1">
          <p15:clr>
            <a:srgbClr val="FBAE40"/>
          </p15:clr>
        </p15:guide>
        <p15:guide id="3" orient="horz" pos="102" userDrawn="1">
          <p15:clr>
            <a:srgbClr val="FBAE40"/>
          </p15:clr>
        </p15:guide>
        <p15:guide id="4" orient="horz" pos="4217" userDrawn="1">
          <p15:clr>
            <a:srgbClr val="FBAE40"/>
          </p15:clr>
        </p15:guide>
        <p15:guide id="5" pos="102" userDrawn="1">
          <p15:clr>
            <a:srgbClr val="FBAE40"/>
          </p15:clr>
        </p15:guide>
        <p15:guide id="6" pos="757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ort innehåll rubrik höger: Liv ljus">
    <p:spTree>
      <p:nvGrpSpPr>
        <p:cNvPr id="1" name=""/>
        <p:cNvGrpSpPr/>
        <p:nvPr/>
      </p:nvGrpSpPr>
      <p:grpSpPr>
        <a:xfrm>
          <a:off x="0" y="0"/>
          <a:ext cx="0" cy="0"/>
          <a:chOff x="0" y="0"/>
          <a:chExt cx="0" cy="0"/>
        </a:xfrm>
      </p:grpSpPr>
      <p:sp>
        <p:nvSpPr>
          <p:cNvPr id="16" name="Grå bakgrundsruta">
            <a:extLst>
              <a:ext uri="{FF2B5EF4-FFF2-40B4-BE49-F238E27FC236}">
                <a16:creationId xmlns:a16="http://schemas.microsoft.com/office/drawing/2014/main" id="{4D394BD4-C49D-2D43-A91E-1DC04EC14781}"/>
              </a:ext>
            </a:extLst>
          </p:cNvPr>
          <p:cNvSpPr/>
          <p:nvPr userDrawn="1"/>
        </p:nvSpPr>
        <p:spPr>
          <a:xfrm>
            <a:off x="7535863" y="162000"/>
            <a:ext cx="4494211" cy="6533646"/>
          </a:xfrm>
          <a:prstGeom prst="rect">
            <a:avLst/>
          </a:prstGeom>
          <a:solidFill>
            <a:srgbClr val="F9EBF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13E91979-9150-2047-99B2-41BC58ECFA1C}"/>
              </a:ext>
            </a:extLst>
          </p:cNvPr>
          <p:cNvSpPr>
            <a:spLocks noGrp="1"/>
          </p:cNvSpPr>
          <p:nvPr>
            <p:ph type="title"/>
          </p:nvPr>
        </p:nvSpPr>
        <p:spPr>
          <a:xfrm>
            <a:off x="8028000" y="407055"/>
            <a:ext cx="3744000" cy="5401479"/>
          </a:xfrm>
        </p:spPr>
        <p:txBody>
          <a:bodyPr wrap="square" lIns="0" tIns="0" rIns="0" bIns="0" anchor="ctr" anchorCtr="0">
            <a:noAutofit/>
          </a:bodyPr>
          <a:lstStyle>
            <a:lvl1pPr>
              <a:defRPr sz="3200">
                <a:solidFill>
                  <a:schemeClr val="accent3"/>
                </a:solidFill>
              </a:defRPr>
            </a:lvl1pPr>
          </a:lstStyle>
          <a:p>
            <a:r>
              <a:rPr lang="sv-SE"/>
              <a:t>Klicka här för att ändra mall för rubrikformat</a:t>
            </a:r>
          </a:p>
        </p:txBody>
      </p:sp>
      <p:sp>
        <p:nvSpPr>
          <p:cNvPr id="14" name="Platshållare för innehåll 13">
            <a:extLst>
              <a:ext uri="{FF2B5EF4-FFF2-40B4-BE49-F238E27FC236}">
                <a16:creationId xmlns:a16="http://schemas.microsoft.com/office/drawing/2014/main" id="{9BCEBE31-8829-FF4F-8694-4D1676781AF1}"/>
              </a:ext>
            </a:extLst>
          </p:cNvPr>
          <p:cNvSpPr>
            <a:spLocks noGrp="1"/>
          </p:cNvSpPr>
          <p:nvPr>
            <p:ph sz="quarter" idx="10" hasCustomPrompt="1"/>
          </p:nvPr>
        </p:nvSpPr>
        <p:spPr>
          <a:xfrm>
            <a:off x="161925" y="162000"/>
            <a:ext cx="7373938" cy="6533645"/>
          </a:xfrm>
          <a:solidFill>
            <a:srgbClr val="EBEBEB"/>
          </a:solidFill>
        </p:spPr>
        <p:txBody>
          <a:bodyPr tIns="360000"/>
          <a:lstStyle>
            <a:lvl1pPr marL="0" indent="0" algn="ctr">
              <a:buFont typeface="Arial" panose="020B0604020202020204" pitchFamily="34" charset="0"/>
              <a:buNone/>
              <a:defRPr sz="1600"/>
            </a:lvl1pPr>
            <a:lvl2pPr marL="457189" indent="0">
              <a:buNone/>
              <a:defRPr/>
            </a:lvl2pPr>
            <a:lvl3pPr marL="914377" indent="0">
              <a:buNone/>
              <a:defRPr/>
            </a:lvl3pPr>
            <a:lvl4pPr marL="1371566" indent="0">
              <a:buNone/>
              <a:defRPr/>
            </a:lvl4pPr>
            <a:lvl5pPr marL="1828754" indent="0">
              <a:buNone/>
              <a:defRPr/>
            </a:lvl5pPr>
          </a:lstStyle>
          <a:p>
            <a:r>
              <a:rPr lang="sv-SE"/>
              <a:t>Klicka på någon av ikonerna i mitten av sidan för att lägga till innehåll. </a:t>
            </a:r>
          </a:p>
        </p:txBody>
      </p:sp>
      <p:sp>
        <p:nvSpPr>
          <p:cNvPr id="6" name="Platshållare för text 6">
            <a:extLst>
              <a:ext uri="{FF2B5EF4-FFF2-40B4-BE49-F238E27FC236}">
                <a16:creationId xmlns:a16="http://schemas.microsoft.com/office/drawing/2014/main" id="{B6827DD4-5FAE-4994-92AD-9371284BF770}"/>
              </a:ext>
            </a:extLst>
          </p:cNvPr>
          <p:cNvSpPr>
            <a:spLocks noGrp="1"/>
          </p:cNvSpPr>
          <p:nvPr>
            <p:ph type="body" sz="quarter" idx="11" hasCustomPrompt="1"/>
          </p:nvPr>
        </p:nvSpPr>
        <p:spPr>
          <a:xfrm>
            <a:off x="682348" y="5608840"/>
            <a:ext cx="4973987" cy="581699"/>
          </a:xfrm>
        </p:spPr>
        <p:txBody>
          <a:bodyPr wrap="square" lIns="0" tIns="0" rIns="0" bIns="0" anchor="b" anchorCtr="0">
            <a:noAutofit/>
          </a:bodyPr>
          <a:lstStyle>
            <a:lvl1pPr marL="0" indent="0">
              <a:buNone/>
              <a:defRPr sz="1400">
                <a:solidFill>
                  <a:schemeClr val="bg1"/>
                </a:solidFill>
                <a:effectLst>
                  <a:outerShdw blurRad="152400" algn="ctr" rotWithShape="0">
                    <a:prstClr val="black">
                      <a:alpha val="40000"/>
                    </a:prstClr>
                  </a:outerShdw>
                </a:effectLst>
              </a:defRPr>
            </a:lvl1pPr>
            <a:lvl2pPr marL="457189" indent="0">
              <a:buNone/>
              <a:defRPr sz="1400"/>
            </a:lvl2pPr>
            <a:lvl3pPr marL="914377" indent="0">
              <a:buNone/>
              <a:defRPr sz="1200"/>
            </a:lvl3pPr>
            <a:lvl4pPr marL="1371566" indent="0">
              <a:buNone/>
              <a:defRPr sz="1100"/>
            </a:lvl4pPr>
            <a:lvl5pPr marL="1828754" indent="0">
              <a:buNone/>
              <a:defRPr sz="1100"/>
            </a:lvl5pPr>
          </a:lstStyle>
          <a:p>
            <a:pPr lvl="0"/>
            <a:r>
              <a:rPr lang="sv-SE"/>
              <a:t>Klicka här för att skriva en eventuell bildtext. Tänk på att texten ligger på en bild och kan vara svår att läsa för vissa. För optimal läsbarhet välj en annan sidlayout med text utanför bild.</a:t>
            </a:r>
          </a:p>
        </p:txBody>
      </p:sp>
      <p:pic>
        <p:nvPicPr>
          <p:cNvPr id="8" name="Bildobjekt 7">
            <a:extLst>
              <a:ext uri="{FF2B5EF4-FFF2-40B4-BE49-F238E27FC236}">
                <a16:creationId xmlns:a16="http://schemas.microsoft.com/office/drawing/2014/main" id="{61D66623-566B-4C91-B8E8-2F652E8C52C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3462860431"/>
      </p:ext>
    </p:extLst>
  </p:cSld>
  <p:clrMapOvr>
    <a:masterClrMapping/>
  </p:clrMapOvr>
  <p:extLst>
    <p:ext uri="{DCECCB84-F9BA-43D5-87BE-67443E8EF086}">
      <p15:sldGuideLst xmlns:p15="http://schemas.microsoft.com/office/powerpoint/2012/main">
        <p15:guide id="2" pos="4747" userDrawn="1">
          <p15:clr>
            <a:srgbClr val="FBAE40"/>
          </p15:clr>
        </p15:guide>
        <p15:guide id="3" orient="horz" pos="102" userDrawn="1">
          <p15:clr>
            <a:srgbClr val="FBAE40"/>
          </p15:clr>
        </p15:guide>
        <p15:guide id="4" orient="horz" pos="4217" userDrawn="1">
          <p15:clr>
            <a:srgbClr val="FBAE40"/>
          </p15:clr>
        </p15:guide>
        <p15:guide id="5" pos="102" userDrawn="1">
          <p15:clr>
            <a:srgbClr val="FBAE40"/>
          </p15:clr>
        </p15:guide>
        <p15:guide id="6" pos="757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ort innehåll rubrik höger: Liv">
    <p:spTree>
      <p:nvGrpSpPr>
        <p:cNvPr id="1" name=""/>
        <p:cNvGrpSpPr/>
        <p:nvPr/>
      </p:nvGrpSpPr>
      <p:grpSpPr>
        <a:xfrm>
          <a:off x="0" y="0"/>
          <a:ext cx="0" cy="0"/>
          <a:chOff x="0" y="0"/>
          <a:chExt cx="0" cy="0"/>
        </a:xfrm>
      </p:grpSpPr>
      <p:sp>
        <p:nvSpPr>
          <p:cNvPr id="6" name="Grå bakgrundsruta">
            <a:extLst>
              <a:ext uri="{FF2B5EF4-FFF2-40B4-BE49-F238E27FC236}">
                <a16:creationId xmlns:a16="http://schemas.microsoft.com/office/drawing/2014/main" id="{DAA2621C-A519-0D4A-8BC9-7DEBA4A8B38F}"/>
              </a:ext>
            </a:extLst>
          </p:cNvPr>
          <p:cNvSpPr/>
          <p:nvPr userDrawn="1"/>
        </p:nvSpPr>
        <p:spPr>
          <a:xfrm flipH="1">
            <a:off x="161922" y="161925"/>
            <a:ext cx="7373939" cy="6532563"/>
          </a:xfrm>
          <a:prstGeom prst="rect">
            <a:avLst/>
          </a:prstGeom>
          <a:solidFill>
            <a:srgbClr val="F9EBF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13E91979-9150-2047-99B2-41BC58ECFA1C}"/>
              </a:ext>
            </a:extLst>
          </p:cNvPr>
          <p:cNvSpPr>
            <a:spLocks noGrp="1"/>
          </p:cNvSpPr>
          <p:nvPr>
            <p:ph type="title"/>
          </p:nvPr>
        </p:nvSpPr>
        <p:spPr>
          <a:xfrm>
            <a:off x="8028000" y="407055"/>
            <a:ext cx="3744000" cy="5401479"/>
          </a:xfrm>
        </p:spPr>
        <p:txBody>
          <a:bodyPr wrap="square" lIns="0" tIns="0" rIns="0" bIns="0" anchor="ctr" anchorCtr="0">
            <a:noAutofit/>
          </a:bodyPr>
          <a:lstStyle>
            <a:lvl1pPr>
              <a:defRPr sz="3200">
                <a:solidFill>
                  <a:schemeClr val="accent3"/>
                </a:solidFill>
              </a:defRPr>
            </a:lvl1pPr>
          </a:lstStyle>
          <a:p>
            <a:r>
              <a:rPr lang="sv-SE"/>
              <a:t>Klicka här för att ändra mall för rubrikformat</a:t>
            </a:r>
          </a:p>
        </p:txBody>
      </p:sp>
      <p:sp>
        <p:nvSpPr>
          <p:cNvPr id="14" name="Platshållare för innehåll 13">
            <a:extLst>
              <a:ext uri="{FF2B5EF4-FFF2-40B4-BE49-F238E27FC236}">
                <a16:creationId xmlns:a16="http://schemas.microsoft.com/office/drawing/2014/main" id="{9BCEBE31-8829-FF4F-8694-4D1676781AF1}"/>
              </a:ext>
            </a:extLst>
          </p:cNvPr>
          <p:cNvSpPr>
            <a:spLocks noGrp="1"/>
          </p:cNvSpPr>
          <p:nvPr>
            <p:ph sz="quarter" idx="10" hasCustomPrompt="1"/>
          </p:nvPr>
        </p:nvSpPr>
        <p:spPr>
          <a:xfrm>
            <a:off x="161925" y="161925"/>
            <a:ext cx="7373938" cy="6532563"/>
          </a:xfrm>
          <a:solidFill>
            <a:srgbClr val="F9EBF0"/>
          </a:solidFill>
        </p:spPr>
        <p:txBody>
          <a:bodyPr tIns="360000"/>
          <a:lstStyle>
            <a:lvl1pPr marL="0" indent="0" algn="ctr">
              <a:buFont typeface="Arial" panose="020B0604020202020204" pitchFamily="34" charset="0"/>
              <a:buNone/>
              <a:defRPr sz="1600"/>
            </a:lvl1pPr>
            <a:lvl2pPr marL="457189" indent="0">
              <a:buNone/>
              <a:defRPr/>
            </a:lvl2pPr>
            <a:lvl3pPr marL="914377" indent="0">
              <a:buNone/>
              <a:defRPr/>
            </a:lvl3pPr>
            <a:lvl4pPr marL="1371566" indent="0">
              <a:buNone/>
              <a:defRPr/>
            </a:lvl4pPr>
            <a:lvl5pPr marL="1828754" indent="0">
              <a:buNone/>
              <a:defRPr/>
            </a:lvl5pPr>
          </a:lstStyle>
          <a:p>
            <a:r>
              <a:rPr lang="sv-SE"/>
              <a:t>Klicka på någon av ikonerna i mitten av sidan för att lägga till innehåll. </a:t>
            </a:r>
          </a:p>
        </p:txBody>
      </p:sp>
      <p:sp>
        <p:nvSpPr>
          <p:cNvPr id="10" name="Platshållare för text 6">
            <a:extLst>
              <a:ext uri="{FF2B5EF4-FFF2-40B4-BE49-F238E27FC236}">
                <a16:creationId xmlns:a16="http://schemas.microsoft.com/office/drawing/2014/main" id="{DC388D5E-9C83-4296-B32D-8D94F5293BC1}"/>
              </a:ext>
            </a:extLst>
          </p:cNvPr>
          <p:cNvSpPr>
            <a:spLocks noGrp="1"/>
          </p:cNvSpPr>
          <p:nvPr>
            <p:ph type="body" sz="quarter" idx="11" hasCustomPrompt="1"/>
          </p:nvPr>
        </p:nvSpPr>
        <p:spPr>
          <a:xfrm>
            <a:off x="682348" y="5608840"/>
            <a:ext cx="4973987" cy="581699"/>
          </a:xfrm>
        </p:spPr>
        <p:txBody>
          <a:bodyPr wrap="square" lIns="0" tIns="0" rIns="0" bIns="0" anchor="b" anchorCtr="0">
            <a:noAutofit/>
          </a:bodyPr>
          <a:lstStyle>
            <a:lvl1pPr marL="0" indent="0">
              <a:buNone/>
              <a:defRPr sz="1400">
                <a:solidFill>
                  <a:schemeClr val="tx1"/>
                </a:solidFill>
                <a:effectLst/>
              </a:defRPr>
            </a:lvl1pPr>
            <a:lvl2pPr marL="457189" indent="0">
              <a:buNone/>
              <a:defRPr sz="1400"/>
            </a:lvl2pPr>
            <a:lvl3pPr marL="914377" indent="0">
              <a:buNone/>
              <a:defRPr sz="1200"/>
            </a:lvl3pPr>
            <a:lvl4pPr marL="1371566" indent="0">
              <a:buNone/>
              <a:defRPr sz="1100"/>
            </a:lvl4pPr>
            <a:lvl5pPr marL="1828754" indent="0">
              <a:buNone/>
              <a:defRPr sz="1100"/>
            </a:lvl5pPr>
          </a:lstStyle>
          <a:p>
            <a:pPr lvl="0"/>
            <a:r>
              <a:rPr lang="sv-SE"/>
              <a:t>Klicka här för att skriva en eventuell bildtext. Tänk på att texten ligger på en bild och kan vara svår att läsa för vissa. För optimal läsbarhet välj en annan sidlayout med text utanför bild.</a:t>
            </a:r>
          </a:p>
        </p:txBody>
      </p:sp>
      <p:pic>
        <p:nvPicPr>
          <p:cNvPr id="7" name="Bildobjekt 6">
            <a:extLst>
              <a:ext uri="{FF2B5EF4-FFF2-40B4-BE49-F238E27FC236}">
                <a16:creationId xmlns:a16="http://schemas.microsoft.com/office/drawing/2014/main" id="{B6B44323-398E-4D55-AC94-36677DCCBFD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3281587787"/>
      </p:ext>
    </p:extLst>
  </p:cSld>
  <p:clrMapOvr>
    <a:masterClrMapping/>
  </p:clrMapOvr>
  <p:extLst>
    <p:ext uri="{DCECCB84-F9BA-43D5-87BE-67443E8EF086}">
      <p15:sldGuideLst xmlns:p15="http://schemas.microsoft.com/office/powerpoint/2012/main">
        <p15:guide id="2" pos="4747" userDrawn="1">
          <p15:clr>
            <a:srgbClr val="FBAE40"/>
          </p15:clr>
        </p15:guide>
        <p15:guide id="3" orient="horz" pos="102" userDrawn="1">
          <p15:clr>
            <a:srgbClr val="FBAE40"/>
          </p15:clr>
        </p15:guide>
        <p15:guide id="4" orient="horz" pos="4217" userDrawn="1">
          <p15:clr>
            <a:srgbClr val="FBAE40"/>
          </p15:clr>
        </p15:guide>
        <p15:guide id="5" pos="102" userDrawn="1">
          <p15:clr>
            <a:srgbClr val="FBAE40"/>
          </p15:clr>
        </p15:guide>
        <p15:guide id="6" pos="7578"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ort innehåll rubrik höger: Vind ljus">
    <p:spTree>
      <p:nvGrpSpPr>
        <p:cNvPr id="1" name=""/>
        <p:cNvGrpSpPr/>
        <p:nvPr/>
      </p:nvGrpSpPr>
      <p:grpSpPr>
        <a:xfrm>
          <a:off x="0" y="0"/>
          <a:ext cx="0" cy="0"/>
          <a:chOff x="0" y="0"/>
          <a:chExt cx="0" cy="0"/>
        </a:xfrm>
      </p:grpSpPr>
      <p:sp>
        <p:nvSpPr>
          <p:cNvPr id="16" name="Grå bakgrundsruta">
            <a:extLst>
              <a:ext uri="{FF2B5EF4-FFF2-40B4-BE49-F238E27FC236}">
                <a16:creationId xmlns:a16="http://schemas.microsoft.com/office/drawing/2014/main" id="{4D394BD4-C49D-2D43-A91E-1DC04EC14781}"/>
              </a:ext>
            </a:extLst>
          </p:cNvPr>
          <p:cNvSpPr/>
          <p:nvPr userDrawn="1"/>
        </p:nvSpPr>
        <p:spPr>
          <a:xfrm>
            <a:off x="7535863" y="162000"/>
            <a:ext cx="4494212" cy="6532487"/>
          </a:xfrm>
          <a:prstGeom prst="rect">
            <a:avLst/>
          </a:prstGeom>
          <a:solidFill>
            <a:srgbClr val="EEECF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13E91979-9150-2047-99B2-41BC58ECFA1C}"/>
              </a:ext>
            </a:extLst>
          </p:cNvPr>
          <p:cNvSpPr>
            <a:spLocks noGrp="1"/>
          </p:cNvSpPr>
          <p:nvPr>
            <p:ph type="title"/>
          </p:nvPr>
        </p:nvSpPr>
        <p:spPr>
          <a:xfrm>
            <a:off x="8028000" y="407055"/>
            <a:ext cx="3744000" cy="5401479"/>
          </a:xfrm>
        </p:spPr>
        <p:txBody>
          <a:bodyPr wrap="square" lIns="0" tIns="0" rIns="0" bIns="0" anchor="ctr" anchorCtr="0">
            <a:noAutofit/>
          </a:bodyPr>
          <a:lstStyle>
            <a:lvl1pPr>
              <a:defRPr sz="3200">
                <a:solidFill>
                  <a:schemeClr val="accent4"/>
                </a:solidFill>
              </a:defRPr>
            </a:lvl1pPr>
          </a:lstStyle>
          <a:p>
            <a:r>
              <a:rPr lang="sv-SE"/>
              <a:t>Klicka här för att ändra mall för rubrikformat</a:t>
            </a:r>
          </a:p>
        </p:txBody>
      </p:sp>
      <p:sp>
        <p:nvSpPr>
          <p:cNvPr id="14" name="Platshållare för innehåll 13">
            <a:extLst>
              <a:ext uri="{FF2B5EF4-FFF2-40B4-BE49-F238E27FC236}">
                <a16:creationId xmlns:a16="http://schemas.microsoft.com/office/drawing/2014/main" id="{9BCEBE31-8829-FF4F-8694-4D1676781AF1}"/>
              </a:ext>
            </a:extLst>
          </p:cNvPr>
          <p:cNvSpPr>
            <a:spLocks noGrp="1"/>
          </p:cNvSpPr>
          <p:nvPr>
            <p:ph sz="quarter" idx="10" hasCustomPrompt="1"/>
          </p:nvPr>
        </p:nvSpPr>
        <p:spPr>
          <a:xfrm>
            <a:off x="162000" y="162000"/>
            <a:ext cx="7372800" cy="6534000"/>
          </a:xfrm>
          <a:solidFill>
            <a:srgbClr val="EBEBEB"/>
          </a:solidFill>
        </p:spPr>
        <p:txBody>
          <a:bodyPr tIns="360000"/>
          <a:lstStyle>
            <a:lvl1pPr marL="0" indent="0" algn="ctr">
              <a:buFont typeface="Arial" panose="020B0604020202020204" pitchFamily="34" charset="0"/>
              <a:buNone/>
              <a:defRPr sz="1600"/>
            </a:lvl1pPr>
            <a:lvl2pPr marL="457189" indent="0">
              <a:buNone/>
              <a:defRPr/>
            </a:lvl2pPr>
            <a:lvl3pPr marL="914377" indent="0">
              <a:buNone/>
              <a:defRPr/>
            </a:lvl3pPr>
            <a:lvl4pPr marL="1371566" indent="0">
              <a:buNone/>
              <a:defRPr/>
            </a:lvl4pPr>
            <a:lvl5pPr marL="1828754" indent="0">
              <a:buNone/>
              <a:defRPr/>
            </a:lvl5pPr>
          </a:lstStyle>
          <a:p>
            <a:r>
              <a:rPr lang="sv-SE"/>
              <a:t>Klicka på någon av ikonerna i mitten av sidan för att lägga till innehåll. </a:t>
            </a:r>
          </a:p>
        </p:txBody>
      </p:sp>
      <p:sp>
        <p:nvSpPr>
          <p:cNvPr id="6" name="Platshållare för text 6">
            <a:extLst>
              <a:ext uri="{FF2B5EF4-FFF2-40B4-BE49-F238E27FC236}">
                <a16:creationId xmlns:a16="http://schemas.microsoft.com/office/drawing/2014/main" id="{FC1968F3-BF54-46EB-9B06-DC1336E57D81}"/>
              </a:ext>
            </a:extLst>
          </p:cNvPr>
          <p:cNvSpPr>
            <a:spLocks noGrp="1"/>
          </p:cNvSpPr>
          <p:nvPr>
            <p:ph type="body" sz="quarter" idx="11" hasCustomPrompt="1"/>
          </p:nvPr>
        </p:nvSpPr>
        <p:spPr>
          <a:xfrm>
            <a:off x="682348" y="5608840"/>
            <a:ext cx="4973987" cy="581699"/>
          </a:xfrm>
        </p:spPr>
        <p:txBody>
          <a:bodyPr wrap="square" lIns="0" tIns="0" rIns="0" bIns="0" anchor="b" anchorCtr="0">
            <a:noAutofit/>
          </a:bodyPr>
          <a:lstStyle>
            <a:lvl1pPr marL="0" indent="0">
              <a:buNone/>
              <a:defRPr sz="1400">
                <a:solidFill>
                  <a:schemeClr val="bg1"/>
                </a:solidFill>
                <a:effectLst>
                  <a:outerShdw blurRad="152400" algn="ctr" rotWithShape="0">
                    <a:prstClr val="black">
                      <a:alpha val="40000"/>
                    </a:prstClr>
                  </a:outerShdw>
                </a:effectLst>
              </a:defRPr>
            </a:lvl1pPr>
            <a:lvl2pPr marL="457189" indent="0">
              <a:buNone/>
              <a:defRPr sz="1400"/>
            </a:lvl2pPr>
            <a:lvl3pPr marL="914377" indent="0">
              <a:buNone/>
              <a:defRPr sz="1200"/>
            </a:lvl3pPr>
            <a:lvl4pPr marL="1371566" indent="0">
              <a:buNone/>
              <a:defRPr sz="1100"/>
            </a:lvl4pPr>
            <a:lvl5pPr marL="1828754" indent="0">
              <a:buNone/>
              <a:defRPr sz="1100"/>
            </a:lvl5pPr>
          </a:lstStyle>
          <a:p>
            <a:pPr lvl="0"/>
            <a:r>
              <a:rPr lang="sv-SE"/>
              <a:t>Klicka här för att skriva en eventuell bildtext. Tänk på att texten ligger på en bild och kan vara svår att läsa för vissa. För optimal läsbarhet välj en annan sidlayout med text utanför bild.</a:t>
            </a:r>
          </a:p>
        </p:txBody>
      </p:sp>
      <p:pic>
        <p:nvPicPr>
          <p:cNvPr id="8" name="Bildobjekt 7">
            <a:extLst>
              <a:ext uri="{FF2B5EF4-FFF2-40B4-BE49-F238E27FC236}">
                <a16:creationId xmlns:a16="http://schemas.microsoft.com/office/drawing/2014/main" id="{C1DADCC5-BF0C-4B13-ACDF-4E583B7329B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4049450123"/>
      </p:ext>
    </p:extLst>
  </p:cSld>
  <p:clrMapOvr>
    <a:masterClrMapping/>
  </p:clrMapOvr>
  <p:extLst>
    <p:ext uri="{DCECCB84-F9BA-43D5-87BE-67443E8EF086}">
      <p15:sldGuideLst xmlns:p15="http://schemas.microsoft.com/office/powerpoint/2012/main">
        <p15:guide id="2" pos="4747" userDrawn="1">
          <p15:clr>
            <a:srgbClr val="FBAE40"/>
          </p15:clr>
        </p15:guide>
        <p15:guide id="3" orient="horz" pos="102" userDrawn="1">
          <p15:clr>
            <a:srgbClr val="FBAE40"/>
          </p15:clr>
        </p15:guide>
        <p15:guide id="4" orient="horz" pos="4217" userDrawn="1">
          <p15:clr>
            <a:srgbClr val="FBAE40"/>
          </p15:clr>
        </p15:guide>
        <p15:guide id="5" pos="102" userDrawn="1">
          <p15:clr>
            <a:srgbClr val="FBAE40"/>
          </p15:clr>
        </p15:guide>
        <p15:guide id="6" pos="757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ort innehåll rubrik höger: Vind">
    <p:spTree>
      <p:nvGrpSpPr>
        <p:cNvPr id="1" name=""/>
        <p:cNvGrpSpPr/>
        <p:nvPr/>
      </p:nvGrpSpPr>
      <p:grpSpPr>
        <a:xfrm>
          <a:off x="0" y="0"/>
          <a:ext cx="0" cy="0"/>
          <a:chOff x="0" y="0"/>
          <a:chExt cx="0" cy="0"/>
        </a:xfrm>
      </p:grpSpPr>
      <p:sp>
        <p:nvSpPr>
          <p:cNvPr id="6" name="Grå bakgrundsruta">
            <a:extLst>
              <a:ext uri="{FF2B5EF4-FFF2-40B4-BE49-F238E27FC236}">
                <a16:creationId xmlns:a16="http://schemas.microsoft.com/office/drawing/2014/main" id="{1DA4BF7A-040F-8244-9083-33974E05A670}"/>
              </a:ext>
            </a:extLst>
          </p:cNvPr>
          <p:cNvSpPr/>
          <p:nvPr userDrawn="1"/>
        </p:nvSpPr>
        <p:spPr>
          <a:xfrm flipH="1">
            <a:off x="161925" y="161925"/>
            <a:ext cx="7373938" cy="6532563"/>
          </a:xfrm>
          <a:prstGeom prst="rect">
            <a:avLst/>
          </a:prstGeom>
          <a:solidFill>
            <a:srgbClr val="EEECF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13E91979-9150-2047-99B2-41BC58ECFA1C}"/>
              </a:ext>
            </a:extLst>
          </p:cNvPr>
          <p:cNvSpPr>
            <a:spLocks noGrp="1"/>
          </p:cNvSpPr>
          <p:nvPr>
            <p:ph type="title"/>
          </p:nvPr>
        </p:nvSpPr>
        <p:spPr>
          <a:xfrm>
            <a:off x="8028000" y="407055"/>
            <a:ext cx="3744000" cy="5401479"/>
          </a:xfrm>
        </p:spPr>
        <p:txBody>
          <a:bodyPr wrap="square" lIns="0" tIns="0" rIns="0" bIns="0" anchor="ctr" anchorCtr="0">
            <a:noAutofit/>
          </a:bodyPr>
          <a:lstStyle>
            <a:lvl1pPr>
              <a:defRPr sz="3200">
                <a:solidFill>
                  <a:schemeClr val="accent4"/>
                </a:solidFill>
              </a:defRPr>
            </a:lvl1pPr>
          </a:lstStyle>
          <a:p>
            <a:r>
              <a:rPr lang="sv-SE"/>
              <a:t>Klicka här för att ändra mall för rubrikformat</a:t>
            </a:r>
          </a:p>
        </p:txBody>
      </p:sp>
      <p:sp>
        <p:nvSpPr>
          <p:cNvPr id="14" name="Platshållare för innehåll 13">
            <a:extLst>
              <a:ext uri="{FF2B5EF4-FFF2-40B4-BE49-F238E27FC236}">
                <a16:creationId xmlns:a16="http://schemas.microsoft.com/office/drawing/2014/main" id="{9BCEBE31-8829-FF4F-8694-4D1676781AF1}"/>
              </a:ext>
            </a:extLst>
          </p:cNvPr>
          <p:cNvSpPr>
            <a:spLocks noGrp="1"/>
          </p:cNvSpPr>
          <p:nvPr>
            <p:ph sz="quarter" idx="10" hasCustomPrompt="1"/>
          </p:nvPr>
        </p:nvSpPr>
        <p:spPr>
          <a:xfrm>
            <a:off x="161925" y="161925"/>
            <a:ext cx="7373938" cy="6532563"/>
          </a:xfrm>
          <a:solidFill>
            <a:srgbClr val="EEECF2"/>
          </a:solidFill>
        </p:spPr>
        <p:txBody>
          <a:bodyPr tIns="360000"/>
          <a:lstStyle>
            <a:lvl1pPr marL="0" indent="0" algn="ctr">
              <a:buFont typeface="Arial" panose="020B0604020202020204" pitchFamily="34" charset="0"/>
              <a:buNone/>
              <a:defRPr sz="1600"/>
            </a:lvl1pPr>
            <a:lvl2pPr marL="457189" indent="0">
              <a:buNone/>
              <a:defRPr/>
            </a:lvl2pPr>
            <a:lvl3pPr marL="914377" indent="0">
              <a:buNone/>
              <a:defRPr/>
            </a:lvl3pPr>
            <a:lvl4pPr marL="1371566" indent="0">
              <a:buNone/>
              <a:defRPr/>
            </a:lvl4pPr>
            <a:lvl5pPr marL="1828754" indent="0">
              <a:buNone/>
              <a:defRPr/>
            </a:lvl5pPr>
          </a:lstStyle>
          <a:p>
            <a:r>
              <a:rPr lang="sv-SE"/>
              <a:t>Klicka på någon av ikonerna i mitten av sidan för att lägga till innehåll. </a:t>
            </a:r>
          </a:p>
        </p:txBody>
      </p:sp>
      <p:sp>
        <p:nvSpPr>
          <p:cNvPr id="10" name="Platshållare för text 6">
            <a:extLst>
              <a:ext uri="{FF2B5EF4-FFF2-40B4-BE49-F238E27FC236}">
                <a16:creationId xmlns:a16="http://schemas.microsoft.com/office/drawing/2014/main" id="{3016CBAC-00B3-4088-B211-80818F1AE513}"/>
              </a:ext>
            </a:extLst>
          </p:cNvPr>
          <p:cNvSpPr>
            <a:spLocks noGrp="1"/>
          </p:cNvSpPr>
          <p:nvPr>
            <p:ph type="body" sz="quarter" idx="11" hasCustomPrompt="1"/>
          </p:nvPr>
        </p:nvSpPr>
        <p:spPr>
          <a:xfrm>
            <a:off x="682348" y="5608840"/>
            <a:ext cx="4973987" cy="581699"/>
          </a:xfrm>
        </p:spPr>
        <p:txBody>
          <a:bodyPr wrap="square" lIns="0" tIns="0" rIns="0" bIns="0" anchor="b" anchorCtr="0">
            <a:noAutofit/>
          </a:bodyPr>
          <a:lstStyle>
            <a:lvl1pPr marL="0" indent="0">
              <a:buNone/>
              <a:defRPr sz="1400">
                <a:solidFill>
                  <a:schemeClr val="tx1"/>
                </a:solidFill>
                <a:effectLst/>
              </a:defRPr>
            </a:lvl1pPr>
            <a:lvl2pPr marL="457189" indent="0">
              <a:buNone/>
              <a:defRPr sz="1400"/>
            </a:lvl2pPr>
            <a:lvl3pPr marL="914377" indent="0">
              <a:buNone/>
              <a:defRPr sz="1200"/>
            </a:lvl3pPr>
            <a:lvl4pPr marL="1371566" indent="0">
              <a:buNone/>
              <a:defRPr sz="1100"/>
            </a:lvl4pPr>
            <a:lvl5pPr marL="1828754" indent="0">
              <a:buNone/>
              <a:defRPr sz="1100"/>
            </a:lvl5pPr>
          </a:lstStyle>
          <a:p>
            <a:pPr lvl="0"/>
            <a:r>
              <a:rPr lang="sv-SE"/>
              <a:t>Klicka här för att skriva en eventuell bildtext. Tänk på att texten ligger på en bild och kan vara svår att läsa för vissa. För optimal läsbarhet välj en annan sidlayout med text utanför bild.</a:t>
            </a:r>
          </a:p>
        </p:txBody>
      </p:sp>
      <p:pic>
        <p:nvPicPr>
          <p:cNvPr id="7" name="Bildobjekt 6">
            <a:extLst>
              <a:ext uri="{FF2B5EF4-FFF2-40B4-BE49-F238E27FC236}">
                <a16:creationId xmlns:a16="http://schemas.microsoft.com/office/drawing/2014/main" id="{B2D322B2-6183-49FA-9555-B8BD7991BB8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517705873"/>
      </p:ext>
    </p:extLst>
  </p:cSld>
  <p:clrMapOvr>
    <a:masterClrMapping/>
  </p:clrMapOvr>
  <p:extLst>
    <p:ext uri="{DCECCB84-F9BA-43D5-87BE-67443E8EF086}">
      <p15:sldGuideLst xmlns:p15="http://schemas.microsoft.com/office/powerpoint/2012/main">
        <p15:guide id="2" pos="4747" userDrawn="1">
          <p15:clr>
            <a:srgbClr val="FBAE40"/>
          </p15:clr>
        </p15:guide>
        <p15:guide id="3" orient="horz" pos="102" userDrawn="1">
          <p15:clr>
            <a:srgbClr val="FBAE40"/>
          </p15:clr>
        </p15:guide>
        <p15:guide id="4" orient="horz" pos="4217" userDrawn="1">
          <p15:clr>
            <a:srgbClr val="FBAE40"/>
          </p15:clr>
        </p15:guide>
        <p15:guide id="5" pos="102" userDrawn="1">
          <p15:clr>
            <a:srgbClr val="FBAE40"/>
          </p15:clr>
        </p15:guide>
        <p15:guide id="6" pos="757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ort innehåll rubrik höger: Kraft ljus">
    <p:spTree>
      <p:nvGrpSpPr>
        <p:cNvPr id="1" name=""/>
        <p:cNvGrpSpPr/>
        <p:nvPr/>
      </p:nvGrpSpPr>
      <p:grpSpPr>
        <a:xfrm>
          <a:off x="0" y="0"/>
          <a:ext cx="0" cy="0"/>
          <a:chOff x="0" y="0"/>
          <a:chExt cx="0" cy="0"/>
        </a:xfrm>
      </p:grpSpPr>
      <p:sp>
        <p:nvSpPr>
          <p:cNvPr id="16" name="Grå bakgrundsruta">
            <a:extLst>
              <a:ext uri="{FF2B5EF4-FFF2-40B4-BE49-F238E27FC236}">
                <a16:creationId xmlns:a16="http://schemas.microsoft.com/office/drawing/2014/main" id="{4D394BD4-C49D-2D43-A91E-1DC04EC14781}"/>
              </a:ext>
            </a:extLst>
          </p:cNvPr>
          <p:cNvSpPr/>
          <p:nvPr userDrawn="1"/>
        </p:nvSpPr>
        <p:spPr>
          <a:xfrm>
            <a:off x="7535863" y="161924"/>
            <a:ext cx="4494212" cy="6532563"/>
          </a:xfrm>
          <a:prstGeom prst="rect">
            <a:avLst/>
          </a:prstGeom>
          <a:solidFill>
            <a:srgbClr val="F9EBE7"/>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13E91979-9150-2047-99B2-41BC58ECFA1C}"/>
              </a:ext>
            </a:extLst>
          </p:cNvPr>
          <p:cNvSpPr>
            <a:spLocks noGrp="1"/>
          </p:cNvSpPr>
          <p:nvPr>
            <p:ph type="title"/>
          </p:nvPr>
        </p:nvSpPr>
        <p:spPr>
          <a:xfrm>
            <a:off x="8028000" y="407055"/>
            <a:ext cx="3744000" cy="5401479"/>
          </a:xfrm>
        </p:spPr>
        <p:txBody>
          <a:bodyPr wrap="square" lIns="0" tIns="0" rIns="0" bIns="0" anchor="ctr" anchorCtr="0">
            <a:noAutofit/>
          </a:bodyPr>
          <a:lstStyle>
            <a:lvl1pPr>
              <a:defRPr sz="3200">
                <a:solidFill>
                  <a:schemeClr val="accent5"/>
                </a:solidFill>
              </a:defRPr>
            </a:lvl1pPr>
          </a:lstStyle>
          <a:p>
            <a:r>
              <a:rPr lang="sv-SE"/>
              <a:t>Klicka här för att ändra mall för rubrikformat</a:t>
            </a:r>
          </a:p>
        </p:txBody>
      </p:sp>
      <p:sp>
        <p:nvSpPr>
          <p:cNvPr id="14" name="Platshållare för innehåll 13">
            <a:extLst>
              <a:ext uri="{FF2B5EF4-FFF2-40B4-BE49-F238E27FC236}">
                <a16:creationId xmlns:a16="http://schemas.microsoft.com/office/drawing/2014/main" id="{9BCEBE31-8829-FF4F-8694-4D1676781AF1}"/>
              </a:ext>
            </a:extLst>
          </p:cNvPr>
          <p:cNvSpPr>
            <a:spLocks noGrp="1"/>
          </p:cNvSpPr>
          <p:nvPr>
            <p:ph sz="quarter" idx="10" hasCustomPrompt="1"/>
          </p:nvPr>
        </p:nvSpPr>
        <p:spPr>
          <a:xfrm>
            <a:off x="161925" y="161925"/>
            <a:ext cx="7373938" cy="6532563"/>
          </a:xfrm>
          <a:solidFill>
            <a:srgbClr val="EBEBEB"/>
          </a:solidFill>
        </p:spPr>
        <p:txBody>
          <a:bodyPr tIns="360000"/>
          <a:lstStyle>
            <a:lvl1pPr marL="0" indent="0" algn="ctr">
              <a:buFont typeface="Arial" panose="020B0604020202020204" pitchFamily="34" charset="0"/>
              <a:buNone/>
              <a:defRPr sz="1600"/>
            </a:lvl1pPr>
            <a:lvl2pPr marL="457189" indent="0">
              <a:buNone/>
              <a:defRPr/>
            </a:lvl2pPr>
            <a:lvl3pPr marL="914377" indent="0">
              <a:buNone/>
              <a:defRPr/>
            </a:lvl3pPr>
            <a:lvl4pPr marL="1371566" indent="0">
              <a:buNone/>
              <a:defRPr/>
            </a:lvl4pPr>
            <a:lvl5pPr marL="1828754" indent="0">
              <a:buNone/>
              <a:defRPr/>
            </a:lvl5pPr>
          </a:lstStyle>
          <a:p>
            <a:r>
              <a:rPr lang="sv-SE"/>
              <a:t>Klicka på någon av ikonerna i mitten av sidan för att lägga till innehåll. </a:t>
            </a:r>
          </a:p>
        </p:txBody>
      </p:sp>
      <p:sp>
        <p:nvSpPr>
          <p:cNvPr id="6" name="Platshållare för text 6">
            <a:extLst>
              <a:ext uri="{FF2B5EF4-FFF2-40B4-BE49-F238E27FC236}">
                <a16:creationId xmlns:a16="http://schemas.microsoft.com/office/drawing/2014/main" id="{2091CAD5-85C6-46E1-BDF2-43B71BC92B57}"/>
              </a:ext>
            </a:extLst>
          </p:cNvPr>
          <p:cNvSpPr>
            <a:spLocks noGrp="1"/>
          </p:cNvSpPr>
          <p:nvPr>
            <p:ph type="body" sz="quarter" idx="11" hasCustomPrompt="1"/>
          </p:nvPr>
        </p:nvSpPr>
        <p:spPr>
          <a:xfrm>
            <a:off x="682348" y="5608840"/>
            <a:ext cx="4973987" cy="581699"/>
          </a:xfrm>
        </p:spPr>
        <p:txBody>
          <a:bodyPr wrap="square" lIns="0" tIns="0" rIns="0" bIns="0" anchor="b" anchorCtr="0">
            <a:noAutofit/>
          </a:bodyPr>
          <a:lstStyle>
            <a:lvl1pPr marL="0" indent="0">
              <a:buNone/>
              <a:defRPr sz="1400">
                <a:solidFill>
                  <a:schemeClr val="bg1"/>
                </a:solidFill>
                <a:effectLst>
                  <a:outerShdw blurRad="152400" algn="ctr" rotWithShape="0">
                    <a:prstClr val="black">
                      <a:alpha val="40000"/>
                    </a:prstClr>
                  </a:outerShdw>
                </a:effectLst>
              </a:defRPr>
            </a:lvl1pPr>
            <a:lvl2pPr marL="457189" indent="0">
              <a:buNone/>
              <a:defRPr sz="1400"/>
            </a:lvl2pPr>
            <a:lvl3pPr marL="914377" indent="0">
              <a:buNone/>
              <a:defRPr sz="1200"/>
            </a:lvl3pPr>
            <a:lvl4pPr marL="1371566" indent="0">
              <a:buNone/>
              <a:defRPr sz="1100"/>
            </a:lvl4pPr>
            <a:lvl5pPr marL="1828754" indent="0">
              <a:buNone/>
              <a:defRPr sz="1100"/>
            </a:lvl5pPr>
          </a:lstStyle>
          <a:p>
            <a:pPr lvl="0"/>
            <a:r>
              <a:rPr lang="sv-SE"/>
              <a:t>Klicka här för att skriva en eventuell bildtext. Tänk på att texten ligger på en bild och kan vara svår att läsa för vissa. För optimal läsbarhet välj en annan sidlayout med text utanför bild.</a:t>
            </a:r>
          </a:p>
        </p:txBody>
      </p:sp>
      <p:pic>
        <p:nvPicPr>
          <p:cNvPr id="8" name="Bildobjekt 7">
            <a:extLst>
              <a:ext uri="{FF2B5EF4-FFF2-40B4-BE49-F238E27FC236}">
                <a16:creationId xmlns:a16="http://schemas.microsoft.com/office/drawing/2014/main" id="{75EC190E-D54C-4BA9-9008-B6A8C6F3EAC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4026906015"/>
      </p:ext>
    </p:extLst>
  </p:cSld>
  <p:clrMapOvr>
    <a:masterClrMapping/>
  </p:clrMapOvr>
  <p:extLst>
    <p:ext uri="{DCECCB84-F9BA-43D5-87BE-67443E8EF086}">
      <p15:sldGuideLst xmlns:p15="http://schemas.microsoft.com/office/powerpoint/2012/main">
        <p15:guide id="2" pos="4747" userDrawn="1">
          <p15:clr>
            <a:srgbClr val="FBAE40"/>
          </p15:clr>
        </p15:guide>
        <p15:guide id="3" orient="horz" pos="102" userDrawn="1">
          <p15:clr>
            <a:srgbClr val="FBAE40"/>
          </p15:clr>
        </p15:guide>
        <p15:guide id="4" orient="horz" pos="4217" userDrawn="1">
          <p15:clr>
            <a:srgbClr val="FBAE40"/>
          </p15:clr>
        </p15:guide>
        <p15:guide id="5" pos="102" userDrawn="1">
          <p15:clr>
            <a:srgbClr val="FBAE40"/>
          </p15:clr>
        </p15:guide>
        <p15:guide id="6" pos="7578"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ort innehåll rubrik höger: Kraft">
    <p:spTree>
      <p:nvGrpSpPr>
        <p:cNvPr id="1" name=""/>
        <p:cNvGrpSpPr/>
        <p:nvPr/>
      </p:nvGrpSpPr>
      <p:grpSpPr>
        <a:xfrm>
          <a:off x="0" y="0"/>
          <a:ext cx="0" cy="0"/>
          <a:chOff x="0" y="0"/>
          <a:chExt cx="0" cy="0"/>
        </a:xfrm>
      </p:grpSpPr>
      <p:sp>
        <p:nvSpPr>
          <p:cNvPr id="6" name="Grå bakgrundsruta">
            <a:extLst>
              <a:ext uri="{FF2B5EF4-FFF2-40B4-BE49-F238E27FC236}">
                <a16:creationId xmlns:a16="http://schemas.microsoft.com/office/drawing/2014/main" id="{2AB16795-609F-7745-AF78-FB33B38A715B}"/>
              </a:ext>
            </a:extLst>
          </p:cNvPr>
          <p:cNvSpPr/>
          <p:nvPr userDrawn="1"/>
        </p:nvSpPr>
        <p:spPr>
          <a:xfrm flipH="1">
            <a:off x="161925" y="161925"/>
            <a:ext cx="7373938" cy="6532563"/>
          </a:xfrm>
          <a:prstGeom prst="rect">
            <a:avLst/>
          </a:prstGeom>
          <a:solidFill>
            <a:srgbClr val="F9EBE7"/>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13E91979-9150-2047-99B2-41BC58ECFA1C}"/>
              </a:ext>
            </a:extLst>
          </p:cNvPr>
          <p:cNvSpPr>
            <a:spLocks noGrp="1"/>
          </p:cNvSpPr>
          <p:nvPr>
            <p:ph type="title"/>
          </p:nvPr>
        </p:nvSpPr>
        <p:spPr>
          <a:xfrm>
            <a:off x="8028000" y="407055"/>
            <a:ext cx="3744000" cy="5401479"/>
          </a:xfrm>
        </p:spPr>
        <p:txBody>
          <a:bodyPr wrap="square" lIns="0" tIns="0" rIns="0" bIns="0" anchor="ctr" anchorCtr="0">
            <a:noAutofit/>
          </a:bodyPr>
          <a:lstStyle>
            <a:lvl1pPr>
              <a:defRPr sz="3200">
                <a:solidFill>
                  <a:schemeClr val="accent5"/>
                </a:solidFill>
              </a:defRPr>
            </a:lvl1pPr>
          </a:lstStyle>
          <a:p>
            <a:r>
              <a:rPr lang="sv-SE"/>
              <a:t>Klicka här för att ändra mall för rubrikformat</a:t>
            </a:r>
          </a:p>
        </p:txBody>
      </p:sp>
      <p:sp>
        <p:nvSpPr>
          <p:cNvPr id="14" name="Platshållare för innehåll 13">
            <a:extLst>
              <a:ext uri="{FF2B5EF4-FFF2-40B4-BE49-F238E27FC236}">
                <a16:creationId xmlns:a16="http://schemas.microsoft.com/office/drawing/2014/main" id="{9BCEBE31-8829-FF4F-8694-4D1676781AF1}"/>
              </a:ext>
            </a:extLst>
          </p:cNvPr>
          <p:cNvSpPr>
            <a:spLocks noGrp="1"/>
          </p:cNvSpPr>
          <p:nvPr>
            <p:ph sz="quarter" idx="10" hasCustomPrompt="1"/>
          </p:nvPr>
        </p:nvSpPr>
        <p:spPr>
          <a:xfrm>
            <a:off x="161926" y="161925"/>
            <a:ext cx="7373937" cy="6532563"/>
          </a:xfrm>
          <a:solidFill>
            <a:srgbClr val="F9EBE7"/>
          </a:solidFill>
        </p:spPr>
        <p:txBody>
          <a:bodyPr tIns="360000" bIns="46800"/>
          <a:lstStyle>
            <a:lvl1pPr marL="0" indent="0" algn="ctr">
              <a:buFont typeface="Arial" panose="020B0604020202020204" pitchFamily="34" charset="0"/>
              <a:buNone/>
              <a:defRPr sz="1600"/>
            </a:lvl1pPr>
            <a:lvl2pPr marL="457189" indent="0">
              <a:buNone/>
              <a:defRPr/>
            </a:lvl2pPr>
            <a:lvl3pPr marL="914377" indent="0">
              <a:buNone/>
              <a:defRPr/>
            </a:lvl3pPr>
            <a:lvl4pPr marL="1371566" indent="0">
              <a:buNone/>
              <a:defRPr/>
            </a:lvl4pPr>
            <a:lvl5pPr marL="1828754" indent="0">
              <a:buNone/>
              <a:defRPr/>
            </a:lvl5pPr>
          </a:lstStyle>
          <a:p>
            <a:r>
              <a:rPr lang="sv-SE"/>
              <a:t>Klicka på någon av ikonerna i mitten av sidan för att lägga till innehåll. </a:t>
            </a:r>
          </a:p>
        </p:txBody>
      </p:sp>
      <p:sp>
        <p:nvSpPr>
          <p:cNvPr id="10" name="Platshållare för text 6">
            <a:extLst>
              <a:ext uri="{FF2B5EF4-FFF2-40B4-BE49-F238E27FC236}">
                <a16:creationId xmlns:a16="http://schemas.microsoft.com/office/drawing/2014/main" id="{0D7FD498-99E8-4599-9F4D-9C3F92E0E919}"/>
              </a:ext>
            </a:extLst>
          </p:cNvPr>
          <p:cNvSpPr>
            <a:spLocks noGrp="1"/>
          </p:cNvSpPr>
          <p:nvPr>
            <p:ph type="body" sz="quarter" idx="11" hasCustomPrompt="1"/>
          </p:nvPr>
        </p:nvSpPr>
        <p:spPr>
          <a:xfrm>
            <a:off x="682348" y="5608840"/>
            <a:ext cx="4973987" cy="581699"/>
          </a:xfrm>
        </p:spPr>
        <p:txBody>
          <a:bodyPr wrap="square" lIns="0" tIns="0" rIns="0" bIns="0" anchor="b" anchorCtr="0">
            <a:noAutofit/>
          </a:bodyPr>
          <a:lstStyle>
            <a:lvl1pPr marL="0" indent="0">
              <a:buNone/>
              <a:defRPr sz="1400">
                <a:solidFill>
                  <a:schemeClr val="tx1"/>
                </a:solidFill>
                <a:effectLst/>
              </a:defRPr>
            </a:lvl1pPr>
            <a:lvl2pPr marL="457189" indent="0">
              <a:buNone/>
              <a:defRPr sz="1400"/>
            </a:lvl2pPr>
            <a:lvl3pPr marL="914377" indent="0">
              <a:buNone/>
              <a:defRPr sz="1200"/>
            </a:lvl3pPr>
            <a:lvl4pPr marL="1371566" indent="0">
              <a:buNone/>
              <a:defRPr sz="1100"/>
            </a:lvl4pPr>
            <a:lvl5pPr marL="1828754" indent="0">
              <a:buNone/>
              <a:defRPr sz="1100"/>
            </a:lvl5pPr>
          </a:lstStyle>
          <a:p>
            <a:pPr lvl="0"/>
            <a:r>
              <a:rPr lang="sv-SE"/>
              <a:t>Klicka här för att skriva en eventuell bildtext. Tänk på att texten ligger på en bild och kan vara svår att läsa för vissa. För optimal läsbarhet välj en annan sidlayout med text utanför bild.</a:t>
            </a:r>
          </a:p>
        </p:txBody>
      </p:sp>
      <p:pic>
        <p:nvPicPr>
          <p:cNvPr id="7" name="Bildobjekt 6">
            <a:extLst>
              <a:ext uri="{FF2B5EF4-FFF2-40B4-BE49-F238E27FC236}">
                <a16:creationId xmlns:a16="http://schemas.microsoft.com/office/drawing/2014/main" id="{BCC29420-828A-4E97-9777-44DA411EE3A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1350004019"/>
      </p:ext>
    </p:extLst>
  </p:cSld>
  <p:clrMapOvr>
    <a:masterClrMapping/>
  </p:clrMapOvr>
  <p:extLst>
    <p:ext uri="{DCECCB84-F9BA-43D5-87BE-67443E8EF086}">
      <p15:sldGuideLst xmlns:p15="http://schemas.microsoft.com/office/powerpoint/2012/main">
        <p15:guide id="2" pos="4747" userDrawn="1">
          <p15:clr>
            <a:srgbClr val="FBAE40"/>
          </p15:clr>
        </p15:guide>
        <p15:guide id="3" orient="horz" pos="102" userDrawn="1">
          <p15:clr>
            <a:srgbClr val="FBAE40"/>
          </p15:clr>
        </p15:guide>
        <p15:guide id="4" orient="horz" pos="4217" userDrawn="1">
          <p15:clr>
            <a:srgbClr val="FBAE40"/>
          </p15:clr>
        </p15:guide>
        <p15:guide id="5" pos="102" userDrawn="1">
          <p15:clr>
            <a:srgbClr val="FBAE40"/>
          </p15:clr>
        </p15:guide>
        <p15:guide id="6" pos="7578"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ort innehåll rubrik höger: Sten ljus">
    <p:spTree>
      <p:nvGrpSpPr>
        <p:cNvPr id="1" name=""/>
        <p:cNvGrpSpPr/>
        <p:nvPr/>
      </p:nvGrpSpPr>
      <p:grpSpPr>
        <a:xfrm>
          <a:off x="0" y="0"/>
          <a:ext cx="0" cy="0"/>
          <a:chOff x="0" y="0"/>
          <a:chExt cx="0" cy="0"/>
        </a:xfrm>
      </p:grpSpPr>
      <p:sp>
        <p:nvSpPr>
          <p:cNvPr id="16" name="Grå bakgrundsruta">
            <a:extLst>
              <a:ext uri="{FF2B5EF4-FFF2-40B4-BE49-F238E27FC236}">
                <a16:creationId xmlns:a16="http://schemas.microsoft.com/office/drawing/2014/main" id="{4D394BD4-C49D-2D43-A91E-1DC04EC14781}"/>
              </a:ext>
            </a:extLst>
          </p:cNvPr>
          <p:cNvSpPr/>
          <p:nvPr userDrawn="1"/>
        </p:nvSpPr>
        <p:spPr>
          <a:xfrm>
            <a:off x="7535863" y="161925"/>
            <a:ext cx="4494211" cy="6532563"/>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13E91979-9150-2047-99B2-41BC58ECFA1C}"/>
              </a:ext>
            </a:extLst>
          </p:cNvPr>
          <p:cNvSpPr>
            <a:spLocks noGrp="1"/>
          </p:cNvSpPr>
          <p:nvPr>
            <p:ph type="title"/>
          </p:nvPr>
        </p:nvSpPr>
        <p:spPr>
          <a:xfrm>
            <a:off x="8027999" y="407055"/>
            <a:ext cx="3744000" cy="5401479"/>
          </a:xfrm>
        </p:spPr>
        <p:txBody>
          <a:bodyPr wrap="square" lIns="0" tIns="0" rIns="0" bIns="0" anchor="ctr" anchorCtr="0">
            <a:noAutofit/>
          </a:bodyPr>
          <a:lstStyle>
            <a:lvl1pPr>
              <a:defRPr sz="3200">
                <a:solidFill>
                  <a:schemeClr val="tx1"/>
                </a:solidFill>
              </a:defRPr>
            </a:lvl1pPr>
          </a:lstStyle>
          <a:p>
            <a:r>
              <a:rPr lang="sv-SE"/>
              <a:t>Klicka här för att ändra mall för rubrikformat</a:t>
            </a:r>
          </a:p>
        </p:txBody>
      </p:sp>
      <p:sp>
        <p:nvSpPr>
          <p:cNvPr id="14" name="Platshållare för innehåll 13">
            <a:extLst>
              <a:ext uri="{FF2B5EF4-FFF2-40B4-BE49-F238E27FC236}">
                <a16:creationId xmlns:a16="http://schemas.microsoft.com/office/drawing/2014/main" id="{9BCEBE31-8829-FF4F-8694-4D1676781AF1}"/>
              </a:ext>
            </a:extLst>
          </p:cNvPr>
          <p:cNvSpPr>
            <a:spLocks noGrp="1"/>
          </p:cNvSpPr>
          <p:nvPr>
            <p:ph sz="quarter" idx="10" hasCustomPrompt="1"/>
          </p:nvPr>
        </p:nvSpPr>
        <p:spPr>
          <a:xfrm>
            <a:off x="161925" y="161925"/>
            <a:ext cx="7373938" cy="6532563"/>
          </a:xfrm>
          <a:solidFill>
            <a:srgbClr val="EBEBEB"/>
          </a:solidFill>
        </p:spPr>
        <p:txBody>
          <a:bodyPr tIns="360000" bIns="46800"/>
          <a:lstStyle>
            <a:lvl1pPr marL="0" indent="0" algn="ctr">
              <a:buFont typeface="Arial" panose="020B0604020202020204" pitchFamily="34" charset="0"/>
              <a:buNone/>
              <a:defRPr sz="1600"/>
            </a:lvl1pPr>
            <a:lvl2pPr marL="457189" indent="0">
              <a:buNone/>
              <a:defRPr/>
            </a:lvl2pPr>
            <a:lvl3pPr marL="914377" indent="0">
              <a:buNone/>
              <a:defRPr/>
            </a:lvl3pPr>
            <a:lvl4pPr marL="1371566" indent="0">
              <a:buNone/>
              <a:defRPr/>
            </a:lvl4pPr>
            <a:lvl5pPr marL="1828754" indent="0">
              <a:buNone/>
              <a:defRPr/>
            </a:lvl5pPr>
          </a:lstStyle>
          <a:p>
            <a:r>
              <a:rPr lang="sv-SE"/>
              <a:t>Klicka på någon av ikonerna i mitten av sidan för att lägga till innehåll. </a:t>
            </a:r>
          </a:p>
        </p:txBody>
      </p:sp>
      <p:sp>
        <p:nvSpPr>
          <p:cNvPr id="6" name="Platshållare för text 6">
            <a:extLst>
              <a:ext uri="{FF2B5EF4-FFF2-40B4-BE49-F238E27FC236}">
                <a16:creationId xmlns:a16="http://schemas.microsoft.com/office/drawing/2014/main" id="{8F0983C8-B11C-4699-A785-8E0AB5366878}"/>
              </a:ext>
            </a:extLst>
          </p:cNvPr>
          <p:cNvSpPr>
            <a:spLocks noGrp="1"/>
          </p:cNvSpPr>
          <p:nvPr>
            <p:ph type="body" sz="quarter" idx="11" hasCustomPrompt="1"/>
          </p:nvPr>
        </p:nvSpPr>
        <p:spPr>
          <a:xfrm>
            <a:off x="682348" y="5608840"/>
            <a:ext cx="4973987" cy="581699"/>
          </a:xfrm>
        </p:spPr>
        <p:txBody>
          <a:bodyPr wrap="square" lIns="0" tIns="0" rIns="0" bIns="0" anchor="b" anchorCtr="0">
            <a:noAutofit/>
          </a:bodyPr>
          <a:lstStyle>
            <a:lvl1pPr marL="0" indent="0">
              <a:buNone/>
              <a:defRPr sz="1400">
                <a:solidFill>
                  <a:schemeClr val="bg1"/>
                </a:solidFill>
                <a:effectLst>
                  <a:outerShdw blurRad="152400" algn="ctr" rotWithShape="0">
                    <a:prstClr val="black">
                      <a:alpha val="40000"/>
                    </a:prstClr>
                  </a:outerShdw>
                </a:effectLst>
              </a:defRPr>
            </a:lvl1pPr>
            <a:lvl2pPr marL="457189" indent="0">
              <a:buNone/>
              <a:defRPr sz="1400"/>
            </a:lvl2pPr>
            <a:lvl3pPr marL="914377" indent="0">
              <a:buNone/>
              <a:defRPr sz="1200"/>
            </a:lvl3pPr>
            <a:lvl4pPr marL="1371566" indent="0">
              <a:buNone/>
              <a:defRPr sz="1100"/>
            </a:lvl4pPr>
            <a:lvl5pPr marL="1828754" indent="0">
              <a:buNone/>
              <a:defRPr sz="1100"/>
            </a:lvl5pPr>
          </a:lstStyle>
          <a:p>
            <a:pPr lvl="0"/>
            <a:r>
              <a:rPr lang="sv-SE"/>
              <a:t>Klicka här för att skriva en eventuell bildtext. Tänk på att texten ligger på en bild och kan vara svår att läsa för vissa. För optimal läsbarhet välj en annan sidlayout med text utanför bild.</a:t>
            </a:r>
          </a:p>
        </p:txBody>
      </p:sp>
      <p:pic>
        <p:nvPicPr>
          <p:cNvPr id="8" name="Bildobjekt 7">
            <a:extLst>
              <a:ext uri="{FF2B5EF4-FFF2-40B4-BE49-F238E27FC236}">
                <a16:creationId xmlns:a16="http://schemas.microsoft.com/office/drawing/2014/main" id="{CDC115E7-F226-4270-BF3E-197B754FA76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1887204046"/>
      </p:ext>
    </p:extLst>
  </p:cSld>
  <p:clrMapOvr>
    <a:masterClrMapping/>
  </p:clrMapOvr>
  <p:extLst>
    <p:ext uri="{DCECCB84-F9BA-43D5-87BE-67443E8EF086}">
      <p15:sldGuideLst xmlns:p15="http://schemas.microsoft.com/office/powerpoint/2012/main">
        <p15:guide id="2" pos="4747" userDrawn="1">
          <p15:clr>
            <a:srgbClr val="FBAE40"/>
          </p15:clr>
        </p15:guide>
        <p15:guide id="3" orient="horz" pos="102" userDrawn="1">
          <p15:clr>
            <a:srgbClr val="FBAE40"/>
          </p15:clr>
        </p15:guide>
        <p15:guide id="4" orient="horz" pos="4217" userDrawn="1">
          <p15:clr>
            <a:srgbClr val="FBAE40"/>
          </p15:clr>
        </p15:guide>
        <p15:guide id="5" pos="102" userDrawn="1">
          <p15:clr>
            <a:srgbClr val="FBAE40"/>
          </p15:clr>
        </p15:guide>
        <p15:guide id="6" pos="7578"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ort innehåll rubrik höger: Sten">
    <p:spTree>
      <p:nvGrpSpPr>
        <p:cNvPr id="1" name=""/>
        <p:cNvGrpSpPr/>
        <p:nvPr/>
      </p:nvGrpSpPr>
      <p:grpSpPr>
        <a:xfrm>
          <a:off x="0" y="0"/>
          <a:ext cx="0" cy="0"/>
          <a:chOff x="0" y="0"/>
          <a:chExt cx="0" cy="0"/>
        </a:xfrm>
      </p:grpSpPr>
      <p:sp>
        <p:nvSpPr>
          <p:cNvPr id="6" name="Grå bakgrundsruta">
            <a:extLst>
              <a:ext uri="{FF2B5EF4-FFF2-40B4-BE49-F238E27FC236}">
                <a16:creationId xmlns:a16="http://schemas.microsoft.com/office/drawing/2014/main" id="{DDEB42BD-D3A0-A048-8925-055B86DCC903}"/>
              </a:ext>
            </a:extLst>
          </p:cNvPr>
          <p:cNvSpPr/>
          <p:nvPr userDrawn="1"/>
        </p:nvSpPr>
        <p:spPr>
          <a:xfrm flipH="1">
            <a:off x="161923" y="161925"/>
            <a:ext cx="7373939" cy="6532563"/>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13E91979-9150-2047-99B2-41BC58ECFA1C}"/>
              </a:ext>
            </a:extLst>
          </p:cNvPr>
          <p:cNvSpPr>
            <a:spLocks noGrp="1"/>
          </p:cNvSpPr>
          <p:nvPr>
            <p:ph type="title"/>
          </p:nvPr>
        </p:nvSpPr>
        <p:spPr>
          <a:xfrm>
            <a:off x="8028000" y="407055"/>
            <a:ext cx="3744000" cy="5401479"/>
          </a:xfrm>
        </p:spPr>
        <p:txBody>
          <a:bodyPr wrap="square" lIns="0" tIns="0" rIns="0" bIns="0" anchor="ctr" anchorCtr="0">
            <a:noAutofit/>
          </a:bodyPr>
          <a:lstStyle>
            <a:lvl1pPr>
              <a:defRPr sz="3200">
                <a:solidFill>
                  <a:schemeClr val="tx1"/>
                </a:solidFill>
              </a:defRPr>
            </a:lvl1pPr>
          </a:lstStyle>
          <a:p>
            <a:r>
              <a:rPr lang="sv-SE"/>
              <a:t>Klicka här för att ändra mall för rubrikformat</a:t>
            </a:r>
          </a:p>
        </p:txBody>
      </p:sp>
      <p:sp>
        <p:nvSpPr>
          <p:cNvPr id="14" name="Platshållare för innehåll 13">
            <a:extLst>
              <a:ext uri="{FF2B5EF4-FFF2-40B4-BE49-F238E27FC236}">
                <a16:creationId xmlns:a16="http://schemas.microsoft.com/office/drawing/2014/main" id="{9BCEBE31-8829-FF4F-8694-4D1676781AF1}"/>
              </a:ext>
            </a:extLst>
          </p:cNvPr>
          <p:cNvSpPr>
            <a:spLocks noGrp="1"/>
          </p:cNvSpPr>
          <p:nvPr>
            <p:ph sz="quarter" idx="10" hasCustomPrompt="1"/>
          </p:nvPr>
        </p:nvSpPr>
        <p:spPr>
          <a:xfrm>
            <a:off x="161924" y="161925"/>
            <a:ext cx="7373938" cy="6532563"/>
          </a:xfrm>
          <a:solidFill>
            <a:srgbClr val="EBEBEB"/>
          </a:solidFill>
        </p:spPr>
        <p:txBody>
          <a:bodyPr tIns="360000"/>
          <a:lstStyle>
            <a:lvl1pPr marL="0" indent="0" algn="ctr">
              <a:buFont typeface="Arial" panose="020B0604020202020204" pitchFamily="34" charset="0"/>
              <a:buNone/>
              <a:defRPr sz="1600"/>
            </a:lvl1pPr>
            <a:lvl2pPr marL="457189" indent="0">
              <a:buNone/>
              <a:defRPr/>
            </a:lvl2pPr>
            <a:lvl3pPr marL="914377" indent="0">
              <a:buNone/>
              <a:defRPr/>
            </a:lvl3pPr>
            <a:lvl4pPr marL="1371566" indent="0">
              <a:buNone/>
              <a:defRPr/>
            </a:lvl4pPr>
            <a:lvl5pPr marL="1828754" indent="0">
              <a:buNone/>
              <a:defRPr/>
            </a:lvl5pPr>
          </a:lstStyle>
          <a:p>
            <a:r>
              <a:rPr lang="sv-SE"/>
              <a:t>Klicka på någon av ikonerna i mitten av sidan för att lägga till innehåll. </a:t>
            </a:r>
          </a:p>
        </p:txBody>
      </p:sp>
      <p:sp>
        <p:nvSpPr>
          <p:cNvPr id="10" name="Platshållare för text 6">
            <a:extLst>
              <a:ext uri="{FF2B5EF4-FFF2-40B4-BE49-F238E27FC236}">
                <a16:creationId xmlns:a16="http://schemas.microsoft.com/office/drawing/2014/main" id="{3AC5694E-0D09-4AED-B586-9AFD1D5AC09A}"/>
              </a:ext>
            </a:extLst>
          </p:cNvPr>
          <p:cNvSpPr>
            <a:spLocks noGrp="1"/>
          </p:cNvSpPr>
          <p:nvPr>
            <p:ph type="body" sz="quarter" idx="11" hasCustomPrompt="1"/>
          </p:nvPr>
        </p:nvSpPr>
        <p:spPr>
          <a:xfrm>
            <a:off x="682348" y="5608840"/>
            <a:ext cx="4973987" cy="581699"/>
          </a:xfrm>
        </p:spPr>
        <p:txBody>
          <a:bodyPr wrap="square" lIns="0" tIns="0" rIns="0" bIns="0" anchor="b" anchorCtr="0">
            <a:noAutofit/>
          </a:bodyPr>
          <a:lstStyle>
            <a:lvl1pPr marL="0" indent="0">
              <a:buNone/>
              <a:defRPr sz="1400">
                <a:solidFill>
                  <a:schemeClr val="tx1"/>
                </a:solidFill>
                <a:effectLst/>
              </a:defRPr>
            </a:lvl1pPr>
            <a:lvl2pPr marL="457189" indent="0">
              <a:buNone/>
              <a:defRPr sz="1400"/>
            </a:lvl2pPr>
            <a:lvl3pPr marL="914377" indent="0">
              <a:buNone/>
              <a:defRPr sz="1200"/>
            </a:lvl3pPr>
            <a:lvl4pPr marL="1371566" indent="0">
              <a:buNone/>
              <a:defRPr sz="1100"/>
            </a:lvl4pPr>
            <a:lvl5pPr marL="1828754" indent="0">
              <a:buNone/>
              <a:defRPr sz="1100"/>
            </a:lvl5pPr>
          </a:lstStyle>
          <a:p>
            <a:pPr lvl="0"/>
            <a:r>
              <a:rPr lang="sv-SE"/>
              <a:t>Klicka här för att skriva en eventuell bildtext. Tänk på att texten ligger på en bild och kan vara svår att läsa för vissa. För optimal läsbarhet välj en annan sidlayout med text utanför bild.</a:t>
            </a:r>
          </a:p>
        </p:txBody>
      </p:sp>
      <p:pic>
        <p:nvPicPr>
          <p:cNvPr id="7" name="Bildobjekt 6">
            <a:extLst>
              <a:ext uri="{FF2B5EF4-FFF2-40B4-BE49-F238E27FC236}">
                <a16:creationId xmlns:a16="http://schemas.microsoft.com/office/drawing/2014/main" id="{F7D479D6-91A2-4147-8F75-1F0DA0A036E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3720580213"/>
      </p:ext>
    </p:extLst>
  </p:cSld>
  <p:clrMapOvr>
    <a:masterClrMapping/>
  </p:clrMapOvr>
  <p:extLst>
    <p:ext uri="{DCECCB84-F9BA-43D5-87BE-67443E8EF086}">
      <p15:sldGuideLst xmlns:p15="http://schemas.microsoft.com/office/powerpoint/2012/main">
        <p15:guide id="2" pos="4747" userDrawn="1">
          <p15:clr>
            <a:srgbClr val="FBAE40"/>
          </p15:clr>
        </p15:guide>
        <p15:guide id="3" orient="horz" pos="102" userDrawn="1">
          <p15:clr>
            <a:srgbClr val="FBAE40"/>
          </p15:clr>
        </p15:guide>
        <p15:guide id="4" orient="horz" pos="4217" userDrawn="1">
          <p15:clr>
            <a:srgbClr val="FBAE40"/>
          </p15:clr>
        </p15:guide>
        <p15:guide id="5" pos="102" userDrawn="1">
          <p15:clr>
            <a:srgbClr val="FBAE40"/>
          </p15:clr>
        </p15:guide>
        <p15:guide id="6" pos="7578"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ext och innehåll en spalt: Hav">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1B405C56-D778-674D-80A4-1431195D411B}"/>
              </a:ext>
            </a:extLst>
          </p:cNvPr>
          <p:cNvSpPr/>
          <p:nvPr userDrawn="1"/>
        </p:nvSpPr>
        <p:spPr>
          <a:xfrm>
            <a:off x="160378" y="162176"/>
            <a:ext cx="11869200" cy="6533648"/>
          </a:xfrm>
          <a:prstGeom prst="rect">
            <a:avLst/>
          </a:prstGeom>
          <a:solidFill>
            <a:srgbClr val="E5F1F5"/>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80402" y="626400"/>
            <a:ext cx="10834447" cy="885600"/>
          </a:xfrm>
        </p:spPr>
        <p:txBody>
          <a:bodyPr lIns="0" tIns="0" rIns="0" bIns="0" anchor="ctr" anchorCtr="0">
            <a:noAutofit/>
          </a:bodyPr>
          <a:lstStyle>
            <a:lvl1pPr>
              <a:defRPr sz="3200" b="1">
                <a:solidFill>
                  <a:schemeClr val="accent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1600"/>
            <a:ext cx="10834447" cy="4446000"/>
          </a:xfrm>
        </p:spPr>
        <p:txBody>
          <a:bodyPr lIns="0" tIns="0" rIns="0" bIns="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6" name="Bildobjekt 5">
            <a:extLst>
              <a:ext uri="{FF2B5EF4-FFF2-40B4-BE49-F238E27FC236}">
                <a16:creationId xmlns:a16="http://schemas.microsoft.com/office/drawing/2014/main" id="{EF610F59-2915-44E6-A335-92441B4207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19973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sida mellan: Hav">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AB627A2D-91B1-7B48-9077-90BE95810052}"/>
              </a:ext>
            </a:extLst>
          </p:cNvPr>
          <p:cNvSpPr/>
          <p:nvPr userDrawn="1"/>
        </p:nvSpPr>
        <p:spPr>
          <a:xfrm>
            <a:off x="162003" y="162000"/>
            <a:ext cx="11869200" cy="65336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C4B98AC0-4165-6D43-8029-FC361C4AB4F4}"/>
              </a:ext>
            </a:extLst>
          </p:cNvPr>
          <p:cNvSpPr>
            <a:spLocks noGrp="1"/>
          </p:cNvSpPr>
          <p:nvPr>
            <p:ph type="title"/>
          </p:nvPr>
        </p:nvSpPr>
        <p:spPr>
          <a:xfrm>
            <a:off x="425449" y="887521"/>
            <a:ext cx="11343403" cy="4985979"/>
          </a:xfrm>
        </p:spPr>
        <p:txBody>
          <a:bodyPr lIns="0" tIns="0" rIns="0" bIns="0"/>
          <a:lstStyle>
            <a:lvl1pPr algn="ctr">
              <a:defRPr>
                <a:solidFill>
                  <a:srgbClr val="B2D4E1"/>
                </a:solidFill>
              </a:defRPr>
            </a:lvl1pPr>
          </a:lstStyle>
          <a:p>
            <a:r>
              <a:rPr lang="sv-SE"/>
              <a:t>Klicka här för att ändra mall för rubrikformat</a:t>
            </a:r>
          </a:p>
        </p:txBody>
      </p:sp>
      <p:pic>
        <p:nvPicPr>
          <p:cNvPr id="6" name="Bildobjekt 5" descr="Varbergs kommuns logotyp">
            <a:extLst>
              <a:ext uri="{FF2B5EF4-FFF2-40B4-BE49-F238E27FC236}">
                <a16:creationId xmlns:a16="http://schemas.microsoft.com/office/drawing/2014/main" id="{10342375-4313-4438-A6AD-87F0952018A2}"/>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395620347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och innehåll två spalter: Hav">
    <p:spTree>
      <p:nvGrpSpPr>
        <p:cNvPr id="1" name=""/>
        <p:cNvGrpSpPr/>
        <p:nvPr/>
      </p:nvGrpSpPr>
      <p:grpSpPr>
        <a:xfrm>
          <a:off x="0" y="0"/>
          <a:ext cx="0" cy="0"/>
          <a:chOff x="0" y="0"/>
          <a:chExt cx="0" cy="0"/>
        </a:xfrm>
      </p:grpSpPr>
      <p:sp>
        <p:nvSpPr>
          <p:cNvPr id="10" name="Grå bakgrundsruta">
            <a:extLst>
              <a:ext uri="{FF2B5EF4-FFF2-40B4-BE49-F238E27FC236}">
                <a16:creationId xmlns:a16="http://schemas.microsoft.com/office/drawing/2014/main" id="{7A9A9A33-1740-4185-953A-E88E3E759FDA}"/>
              </a:ext>
            </a:extLst>
          </p:cNvPr>
          <p:cNvSpPr/>
          <p:nvPr userDrawn="1"/>
        </p:nvSpPr>
        <p:spPr>
          <a:xfrm>
            <a:off x="160378" y="162176"/>
            <a:ext cx="11869200" cy="6533648"/>
          </a:xfrm>
          <a:prstGeom prst="rect">
            <a:avLst/>
          </a:prstGeom>
          <a:solidFill>
            <a:srgbClr val="E5F1F5"/>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78777" y="626668"/>
            <a:ext cx="10834447" cy="886397"/>
          </a:xfrm>
        </p:spPr>
        <p:txBody>
          <a:bodyPr lIns="0" tIns="0" rIns="0" bIns="0" anchor="ctr" anchorCtr="0">
            <a:noAutofit/>
          </a:bodyPr>
          <a:lstStyle>
            <a:lvl1pPr>
              <a:defRPr sz="3200" b="1">
                <a:solidFill>
                  <a:schemeClr val="accent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0968"/>
            <a:ext cx="5244084" cy="4446456"/>
          </a:xfrm>
        </p:spPr>
        <p:txBody>
          <a:bodyPr lIns="0" tIns="0" rIns="0" bIns="0">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innehåll 4">
            <a:extLst>
              <a:ext uri="{FF2B5EF4-FFF2-40B4-BE49-F238E27FC236}">
                <a16:creationId xmlns:a16="http://schemas.microsoft.com/office/drawing/2014/main" id="{4CD7762C-ED57-CE47-A158-CBF6F5B8390B}"/>
              </a:ext>
            </a:extLst>
          </p:cNvPr>
          <p:cNvSpPr>
            <a:spLocks noGrp="1"/>
          </p:cNvSpPr>
          <p:nvPr>
            <p:ph sz="quarter" idx="10"/>
          </p:nvPr>
        </p:nvSpPr>
        <p:spPr>
          <a:xfrm>
            <a:off x="6268467" y="1730968"/>
            <a:ext cx="5244084" cy="4446456"/>
          </a:xfrm>
        </p:spPr>
        <p:txBody>
          <a:bodyPr lIns="0" tIns="0" rIns="0" bIns="0">
            <a:noAutofit/>
          </a:bodyPr>
          <a:lstStyle>
            <a:lvl1pPr>
              <a:defRPr sz="2000"/>
            </a:lvl1pPr>
            <a:lvl2pPr>
              <a:defRPr sz="1800"/>
            </a:lvl2pPr>
            <a:lvl3pPr>
              <a:defRPr sz="16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D11F0E59-EA55-45EF-BD84-AD49F30C13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5091821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och innehåll med bild: Hav">
    <p:spTree>
      <p:nvGrpSpPr>
        <p:cNvPr id="1" name=""/>
        <p:cNvGrpSpPr/>
        <p:nvPr/>
      </p:nvGrpSpPr>
      <p:grpSpPr>
        <a:xfrm>
          <a:off x="0" y="0"/>
          <a:ext cx="0" cy="0"/>
          <a:chOff x="0" y="0"/>
          <a:chExt cx="0" cy="0"/>
        </a:xfrm>
      </p:grpSpPr>
      <p:sp>
        <p:nvSpPr>
          <p:cNvPr id="9" name="Grå bakgrundsruta">
            <a:extLst>
              <a:ext uri="{FF2B5EF4-FFF2-40B4-BE49-F238E27FC236}">
                <a16:creationId xmlns:a16="http://schemas.microsoft.com/office/drawing/2014/main" id="{5924D227-B08D-4ABE-9464-74E7439D1026}"/>
              </a:ext>
            </a:extLst>
          </p:cNvPr>
          <p:cNvSpPr/>
          <p:nvPr userDrawn="1"/>
        </p:nvSpPr>
        <p:spPr>
          <a:xfrm>
            <a:off x="160377" y="162176"/>
            <a:ext cx="5932447" cy="6533648"/>
          </a:xfrm>
          <a:prstGeom prst="rect">
            <a:avLst/>
          </a:prstGeom>
          <a:solidFill>
            <a:srgbClr val="E5F1F5"/>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6" name="Platshållare för bild 5">
            <a:extLst>
              <a:ext uri="{FF2B5EF4-FFF2-40B4-BE49-F238E27FC236}">
                <a16:creationId xmlns:a16="http://schemas.microsoft.com/office/drawing/2014/main" id="{34E637C8-5E92-914D-8DB5-0EB99F6558A2}"/>
              </a:ext>
            </a:extLst>
          </p:cNvPr>
          <p:cNvSpPr>
            <a:spLocks noGrp="1"/>
          </p:cNvSpPr>
          <p:nvPr>
            <p:ph type="pic" sz="quarter" idx="10" hasCustomPrompt="1"/>
          </p:nvPr>
        </p:nvSpPr>
        <p:spPr>
          <a:xfrm>
            <a:off x="6092825" y="162176"/>
            <a:ext cx="5935663" cy="6533648"/>
          </a:xfrm>
          <a:solidFill>
            <a:srgbClr val="EBEBEB"/>
          </a:solidFill>
        </p:spPr>
        <p:txBody>
          <a:bodyPr tIns="360000">
            <a:normAutofit/>
          </a:bodyPr>
          <a:lstStyle>
            <a:lvl1pPr marL="0" indent="0" algn="ctr">
              <a:buNone/>
              <a:defRPr sz="1600"/>
            </a:lvl1pPr>
          </a:lstStyle>
          <a:p>
            <a:r>
              <a:rPr lang="sv-SE"/>
              <a:t>Klicka på bildikonen i mitten av rutan för att lägga till en bild.</a:t>
            </a: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78777" y="626668"/>
            <a:ext cx="4898820" cy="886397"/>
          </a:xfrm>
        </p:spPr>
        <p:txBody>
          <a:bodyPr lIns="0" tIns="0" rIns="0" bIns="0" anchor="ctr" anchorCtr="0">
            <a:noAutofit/>
          </a:bodyPr>
          <a:lstStyle>
            <a:lvl1pPr>
              <a:defRPr sz="3200" b="1">
                <a:solidFill>
                  <a:schemeClr val="accent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0968"/>
            <a:ext cx="4898820" cy="4446456"/>
          </a:xfrm>
        </p:spPr>
        <p:txBody>
          <a:bodyPr lIns="0" tIns="0" rIns="0" bIns="0">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bild 11">
            <a:extLst>
              <a:ext uri="{FF2B5EF4-FFF2-40B4-BE49-F238E27FC236}">
                <a16:creationId xmlns:a16="http://schemas.microsoft.com/office/drawing/2014/main" id="{F4D57179-15D9-DE4D-9829-9D70D4B66BC1}"/>
              </a:ext>
            </a:extLst>
          </p:cNvPr>
          <p:cNvSpPr>
            <a:spLocks noGrp="1"/>
          </p:cNvSpPr>
          <p:nvPr>
            <p:ph type="pic" sz="quarter" idx="15" hasCustomPrompt="1"/>
          </p:nvPr>
        </p:nvSpPr>
        <p:spPr>
          <a:xfrm>
            <a:off x="10656000" y="6082338"/>
            <a:ext cx="1116000" cy="355701"/>
          </a:xfrm>
          <a:blipFill>
            <a:blip r:embed="rId2">
              <a:extLst>
                <a:ext uri="{96DAC541-7B7A-43D3-8B79-37D633B846F1}">
                  <asvg:svgBlip xmlns:asvg="http://schemas.microsoft.com/office/drawing/2016/SVG/main" r:embed="rId3"/>
                </a:ext>
              </a:extLst>
            </a:blip>
            <a:stretch>
              <a:fillRect/>
            </a:stretch>
          </a:blipFill>
          <a:effectLst>
            <a:outerShdw blurRad="114300" algn="ctr" rotWithShape="0">
              <a:prstClr val="black">
                <a:alpha val="25000"/>
              </a:prstClr>
            </a:outerShdw>
          </a:effectLst>
        </p:spPr>
        <p:txBody>
          <a:bodyPr/>
          <a:lstStyle>
            <a:lvl1pPr marL="0" indent="0">
              <a:buNone/>
              <a:defRPr/>
            </a:lvl1pPr>
          </a:lstStyle>
          <a:p>
            <a:r>
              <a:rPr lang="sv-SE"/>
              <a:t> </a:t>
            </a:r>
          </a:p>
        </p:txBody>
      </p:sp>
    </p:spTree>
    <p:extLst>
      <p:ext uri="{BB962C8B-B14F-4D97-AF65-F5344CB8AC3E}">
        <p14:creationId xmlns:p14="http://schemas.microsoft.com/office/powerpoint/2010/main" val="2481535033"/>
      </p:ext>
    </p:extLst>
  </p:cSld>
  <p:clrMapOvr>
    <a:masterClrMapping/>
  </p:clrMapOvr>
  <p:extLst>
    <p:ext uri="{DCECCB84-F9BA-43D5-87BE-67443E8EF086}">
      <p15:sldGuideLst xmlns:p15="http://schemas.microsoft.com/office/powerpoint/2012/main">
        <p15:guide id="1" orient="horz" pos="102" userDrawn="1">
          <p15:clr>
            <a:srgbClr val="FBAE40"/>
          </p15:clr>
        </p15:guide>
        <p15:guide id="2" orient="horz" pos="4217" userDrawn="1">
          <p15:clr>
            <a:srgbClr val="FBAE40"/>
          </p15:clr>
        </p15:guide>
        <p15:guide id="3" pos="3838" userDrawn="1">
          <p15:clr>
            <a:srgbClr val="FBAE40"/>
          </p15:clr>
        </p15:guide>
        <p15:guide id="4" pos="7577"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och innehåll utan rubrik: Hav">
    <p:spTree>
      <p:nvGrpSpPr>
        <p:cNvPr id="1" name=""/>
        <p:cNvGrpSpPr/>
        <p:nvPr/>
      </p:nvGrpSpPr>
      <p:grpSpPr>
        <a:xfrm>
          <a:off x="0" y="0"/>
          <a:ext cx="0" cy="0"/>
          <a:chOff x="0" y="0"/>
          <a:chExt cx="0" cy="0"/>
        </a:xfrm>
      </p:grpSpPr>
      <p:sp>
        <p:nvSpPr>
          <p:cNvPr id="5" name="Grå bakgrundsruta">
            <a:extLst>
              <a:ext uri="{FF2B5EF4-FFF2-40B4-BE49-F238E27FC236}">
                <a16:creationId xmlns:a16="http://schemas.microsoft.com/office/drawing/2014/main" id="{C3013444-A31D-494E-BB43-2138ECD0CDCD}"/>
              </a:ext>
            </a:extLst>
          </p:cNvPr>
          <p:cNvSpPr/>
          <p:nvPr userDrawn="1"/>
        </p:nvSpPr>
        <p:spPr>
          <a:xfrm>
            <a:off x="160378" y="162176"/>
            <a:ext cx="11869200" cy="6533648"/>
          </a:xfrm>
          <a:prstGeom prst="rect">
            <a:avLst/>
          </a:prstGeom>
          <a:solidFill>
            <a:srgbClr val="E5F1F5"/>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6" name="Platshållare för innehåll 2">
            <a:extLst>
              <a:ext uri="{FF2B5EF4-FFF2-40B4-BE49-F238E27FC236}">
                <a16:creationId xmlns:a16="http://schemas.microsoft.com/office/drawing/2014/main" id="{2588F020-9570-1A4A-989B-059BEE2341B1}"/>
              </a:ext>
            </a:extLst>
          </p:cNvPr>
          <p:cNvSpPr>
            <a:spLocks noGrp="1"/>
          </p:cNvSpPr>
          <p:nvPr>
            <p:ph idx="1"/>
          </p:nvPr>
        </p:nvSpPr>
        <p:spPr>
          <a:xfrm>
            <a:off x="678775" y="680576"/>
            <a:ext cx="10834447" cy="5496848"/>
          </a:xfrm>
        </p:spPr>
        <p:txBody>
          <a:bodyPr lIns="0" tIns="0" rIns="0" bIns="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71E68326-F5A3-4773-B494-3BFB819DB05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1303880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ext och innehåll en spalt: Skog">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1B405C56-D778-674D-80A4-1431195D411B}"/>
              </a:ext>
            </a:extLst>
          </p:cNvPr>
          <p:cNvSpPr/>
          <p:nvPr userDrawn="1"/>
        </p:nvSpPr>
        <p:spPr>
          <a:xfrm>
            <a:off x="160378" y="162176"/>
            <a:ext cx="11869200" cy="6533648"/>
          </a:xfrm>
          <a:prstGeom prst="rect">
            <a:avLst/>
          </a:prstGeom>
          <a:solidFill>
            <a:srgbClr val="E5F1F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80402" y="626400"/>
            <a:ext cx="10834447" cy="885600"/>
          </a:xfrm>
        </p:spPr>
        <p:txBody>
          <a:bodyPr lIns="0" tIns="0" rIns="0" bIns="0" anchor="ctr" anchorCtr="0">
            <a:noAutofit/>
          </a:bodyPr>
          <a:lstStyle>
            <a:lvl1pPr>
              <a:defRPr sz="3200" b="1">
                <a:solidFill>
                  <a:schemeClr val="accent2"/>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1600"/>
            <a:ext cx="10834447" cy="4446000"/>
          </a:xfrm>
        </p:spPr>
        <p:txBody>
          <a:bodyPr lIns="0" tIns="0" rIns="0" bIns="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6" name="Bildobjekt 5">
            <a:extLst>
              <a:ext uri="{FF2B5EF4-FFF2-40B4-BE49-F238E27FC236}">
                <a16:creationId xmlns:a16="http://schemas.microsoft.com/office/drawing/2014/main" id="{EB3B832F-A117-4A95-B324-DC6922CBFFA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15586852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och innehåll två spalter: Skog">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1B405C56-D778-674D-80A4-1431195D411B}"/>
              </a:ext>
            </a:extLst>
          </p:cNvPr>
          <p:cNvSpPr/>
          <p:nvPr userDrawn="1"/>
        </p:nvSpPr>
        <p:spPr>
          <a:xfrm>
            <a:off x="160378" y="162176"/>
            <a:ext cx="11869200" cy="6533648"/>
          </a:xfrm>
          <a:prstGeom prst="rect">
            <a:avLst/>
          </a:prstGeom>
          <a:solidFill>
            <a:srgbClr val="E5F1F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solidFill>
                <a:srgbClr val="E5F1F0"/>
              </a:solidFill>
            </a:endParaRP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78777" y="626668"/>
            <a:ext cx="10834447" cy="886397"/>
          </a:xfrm>
        </p:spPr>
        <p:txBody>
          <a:bodyPr lIns="0" tIns="0" rIns="0" bIns="0" anchor="ctr" anchorCtr="0">
            <a:noAutofit/>
          </a:bodyPr>
          <a:lstStyle>
            <a:lvl1pPr>
              <a:defRPr sz="3200" b="1">
                <a:solidFill>
                  <a:schemeClr val="accent2"/>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0968"/>
            <a:ext cx="5244084" cy="4446456"/>
          </a:xfrm>
        </p:spPr>
        <p:txBody>
          <a:bodyPr lIns="0" tIns="0" rIns="0" bIns="0">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innehåll 4">
            <a:extLst>
              <a:ext uri="{FF2B5EF4-FFF2-40B4-BE49-F238E27FC236}">
                <a16:creationId xmlns:a16="http://schemas.microsoft.com/office/drawing/2014/main" id="{4CD7762C-ED57-CE47-A158-CBF6F5B8390B}"/>
              </a:ext>
            </a:extLst>
          </p:cNvPr>
          <p:cNvSpPr>
            <a:spLocks noGrp="1"/>
          </p:cNvSpPr>
          <p:nvPr>
            <p:ph sz="quarter" idx="10"/>
          </p:nvPr>
        </p:nvSpPr>
        <p:spPr>
          <a:xfrm>
            <a:off x="6268467" y="1730968"/>
            <a:ext cx="5244084" cy="4446456"/>
          </a:xfrm>
        </p:spPr>
        <p:txBody>
          <a:bodyPr lIns="0" tIns="0" rIns="0" bIns="0">
            <a:noAutofit/>
          </a:bodyPr>
          <a:lstStyle>
            <a:lvl1pPr>
              <a:defRPr sz="2000"/>
            </a:lvl1pPr>
            <a:lvl2pPr>
              <a:defRPr sz="1800"/>
            </a:lvl2pPr>
            <a:lvl3pPr>
              <a:defRPr sz="16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 name="Bildobjekt 8">
            <a:extLst>
              <a:ext uri="{FF2B5EF4-FFF2-40B4-BE49-F238E27FC236}">
                <a16:creationId xmlns:a16="http://schemas.microsoft.com/office/drawing/2014/main" id="{1E630D9F-2470-4E7A-B207-8CDED2F8EC5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16440511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och innehåll med bild: Sko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34E637C8-5E92-914D-8DB5-0EB99F6558A2}"/>
              </a:ext>
            </a:extLst>
          </p:cNvPr>
          <p:cNvSpPr>
            <a:spLocks noGrp="1"/>
          </p:cNvSpPr>
          <p:nvPr>
            <p:ph type="pic" sz="quarter" idx="10" hasCustomPrompt="1"/>
          </p:nvPr>
        </p:nvSpPr>
        <p:spPr>
          <a:xfrm>
            <a:off x="6099912" y="162176"/>
            <a:ext cx="5931711" cy="6532311"/>
          </a:xfrm>
          <a:solidFill>
            <a:srgbClr val="EBEBEB"/>
          </a:solidFill>
        </p:spPr>
        <p:txBody>
          <a:bodyPr tIns="360000">
            <a:normAutofit/>
          </a:bodyPr>
          <a:lstStyle>
            <a:lvl1pPr marL="0" indent="0" algn="ctr">
              <a:buNone/>
              <a:defRPr sz="1600"/>
            </a:lvl1pPr>
          </a:lstStyle>
          <a:p>
            <a:r>
              <a:rPr lang="sv-SE"/>
              <a:t>Klicka på bildikonen i mitten av rutan för att lägga till en bild.</a:t>
            </a:r>
          </a:p>
        </p:txBody>
      </p:sp>
      <p:sp>
        <p:nvSpPr>
          <p:cNvPr id="7" name="Grå bakgrundsruta">
            <a:extLst>
              <a:ext uri="{FF2B5EF4-FFF2-40B4-BE49-F238E27FC236}">
                <a16:creationId xmlns:a16="http://schemas.microsoft.com/office/drawing/2014/main" id="{1B405C56-D778-674D-80A4-1431195D411B}"/>
              </a:ext>
            </a:extLst>
          </p:cNvPr>
          <p:cNvSpPr/>
          <p:nvPr userDrawn="1"/>
        </p:nvSpPr>
        <p:spPr>
          <a:xfrm>
            <a:off x="160377" y="162176"/>
            <a:ext cx="5936400" cy="6533648"/>
          </a:xfrm>
          <a:prstGeom prst="rect">
            <a:avLst/>
          </a:prstGeom>
          <a:solidFill>
            <a:srgbClr val="E5F1F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solidFill>
                <a:srgbClr val="E5F1F0"/>
              </a:solidFill>
            </a:endParaRP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78777" y="626668"/>
            <a:ext cx="4898820" cy="886397"/>
          </a:xfrm>
        </p:spPr>
        <p:txBody>
          <a:bodyPr lIns="0" tIns="0" rIns="0" bIns="0" anchor="ctr" anchorCtr="0">
            <a:noAutofit/>
          </a:bodyPr>
          <a:lstStyle>
            <a:lvl1pPr>
              <a:defRPr sz="3200" b="1">
                <a:solidFill>
                  <a:schemeClr val="accent2"/>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0968"/>
            <a:ext cx="4898820" cy="4446456"/>
          </a:xfrm>
        </p:spPr>
        <p:txBody>
          <a:bodyPr lIns="0" tIns="0" rIns="0" bIns="0">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bild 11">
            <a:extLst>
              <a:ext uri="{FF2B5EF4-FFF2-40B4-BE49-F238E27FC236}">
                <a16:creationId xmlns:a16="http://schemas.microsoft.com/office/drawing/2014/main" id="{FE4C6C2C-F21F-834B-9002-4AC6127A93C1}"/>
              </a:ext>
            </a:extLst>
          </p:cNvPr>
          <p:cNvSpPr>
            <a:spLocks noGrp="1"/>
          </p:cNvSpPr>
          <p:nvPr>
            <p:ph type="pic" sz="quarter" idx="15" hasCustomPrompt="1"/>
          </p:nvPr>
        </p:nvSpPr>
        <p:spPr>
          <a:xfrm>
            <a:off x="10656000" y="6082338"/>
            <a:ext cx="1116000" cy="355701"/>
          </a:xfrm>
          <a:blipFill>
            <a:blip r:embed="rId2">
              <a:extLst>
                <a:ext uri="{96DAC541-7B7A-43D3-8B79-37D633B846F1}">
                  <asvg:svgBlip xmlns:asvg="http://schemas.microsoft.com/office/drawing/2016/SVG/main" r:embed="rId3"/>
                </a:ext>
              </a:extLst>
            </a:blip>
            <a:stretch>
              <a:fillRect/>
            </a:stretch>
          </a:blipFill>
          <a:effectLst>
            <a:outerShdw blurRad="114300" algn="ctr" rotWithShape="0">
              <a:prstClr val="black">
                <a:alpha val="25000"/>
              </a:prstClr>
            </a:outerShdw>
          </a:effectLst>
        </p:spPr>
        <p:txBody>
          <a:bodyPr/>
          <a:lstStyle>
            <a:lvl1pPr marL="0" indent="0">
              <a:buNone/>
              <a:defRPr/>
            </a:lvl1pPr>
          </a:lstStyle>
          <a:p>
            <a:r>
              <a:rPr lang="sv-SE"/>
              <a:t> </a:t>
            </a:r>
          </a:p>
        </p:txBody>
      </p:sp>
    </p:spTree>
    <p:extLst>
      <p:ext uri="{BB962C8B-B14F-4D97-AF65-F5344CB8AC3E}">
        <p14:creationId xmlns:p14="http://schemas.microsoft.com/office/powerpoint/2010/main" val="3769079592"/>
      </p:ext>
    </p:extLst>
  </p:cSld>
  <p:clrMapOvr>
    <a:masterClrMapping/>
  </p:clrMapOvr>
  <p:extLst>
    <p:ext uri="{DCECCB84-F9BA-43D5-87BE-67443E8EF086}">
      <p15:sldGuideLst xmlns:p15="http://schemas.microsoft.com/office/powerpoint/2012/main">
        <p15:guide id="1" orient="horz" pos="102" userDrawn="1">
          <p15:clr>
            <a:srgbClr val="FBAE40"/>
          </p15:clr>
        </p15:guide>
        <p15:guide id="2" orient="horz" pos="4217" userDrawn="1">
          <p15:clr>
            <a:srgbClr val="FBAE40"/>
          </p15:clr>
        </p15:guide>
        <p15:guide id="3" pos="3838" userDrawn="1">
          <p15:clr>
            <a:srgbClr val="FBAE40"/>
          </p15:clr>
        </p15:guide>
        <p15:guide id="4" pos="7577"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och innehåll utan rubrik: Skog">
    <p:spTree>
      <p:nvGrpSpPr>
        <p:cNvPr id="1" name=""/>
        <p:cNvGrpSpPr/>
        <p:nvPr/>
      </p:nvGrpSpPr>
      <p:grpSpPr>
        <a:xfrm>
          <a:off x="0" y="0"/>
          <a:ext cx="0" cy="0"/>
          <a:chOff x="0" y="0"/>
          <a:chExt cx="0" cy="0"/>
        </a:xfrm>
      </p:grpSpPr>
      <p:sp>
        <p:nvSpPr>
          <p:cNvPr id="5" name="Grå bakgrundsruta">
            <a:extLst>
              <a:ext uri="{FF2B5EF4-FFF2-40B4-BE49-F238E27FC236}">
                <a16:creationId xmlns:a16="http://schemas.microsoft.com/office/drawing/2014/main" id="{C3013444-A31D-494E-BB43-2138ECD0CDCD}"/>
              </a:ext>
            </a:extLst>
          </p:cNvPr>
          <p:cNvSpPr/>
          <p:nvPr userDrawn="1"/>
        </p:nvSpPr>
        <p:spPr>
          <a:xfrm>
            <a:off x="160378" y="162176"/>
            <a:ext cx="11869200" cy="6533648"/>
          </a:xfrm>
          <a:prstGeom prst="rect">
            <a:avLst/>
          </a:prstGeom>
          <a:solidFill>
            <a:srgbClr val="E5F1F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6" name="Platshållare för innehåll 2">
            <a:extLst>
              <a:ext uri="{FF2B5EF4-FFF2-40B4-BE49-F238E27FC236}">
                <a16:creationId xmlns:a16="http://schemas.microsoft.com/office/drawing/2014/main" id="{2588F020-9570-1A4A-989B-059BEE2341B1}"/>
              </a:ext>
            </a:extLst>
          </p:cNvPr>
          <p:cNvSpPr>
            <a:spLocks noGrp="1"/>
          </p:cNvSpPr>
          <p:nvPr>
            <p:ph idx="1"/>
          </p:nvPr>
        </p:nvSpPr>
        <p:spPr>
          <a:xfrm>
            <a:off x="678775" y="680576"/>
            <a:ext cx="10834447" cy="5496848"/>
          </a:xfrm>
        </p:spPr>
        <p:txBody>
          <a:bodyPr lIns="0" tIns="0" rIns="0" bIns="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Bildobjekt 7">
            <a:extLst>
              <a:ext uri="{FF2B5EF4-FFF2-40B4-BE49-F238E27FC236}">
                <a16:creationId xmlns:a16="http://schemas.microsoft.com/office/drawing/2014/main" id="{70F16F9B-2B9A-46D7-95D7-AE96CA263A3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23306289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ext och innehåll en spalt: Liv">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1B405C56-D778-674D-80A4-1431195D411B}"/>
              </a:ext>
            </a:extLst>
          </p:cNvPr>
          <p:cNvSpPr/>
          <p:nvPr userDrawn="1"/>
        </p:nvSpPr>
        <p:spPr>
          <a:xfrm>
            <a:off x="160378" y="162176"/>
            <a:ext cx="11869200" cy="6533648"/>
          </a:xfrm>
          <a:prstGeom prst="rect">
            <a:avLst/>
          </a:prstGeom>
          <a:solidFill>
            <a:srgbClr val="F9EBF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80402" y="626400"/>
            <a:ext cx="10834447" cy="885600"/>
          </a:xfrm>
        </p:spPr>
        <p:txBody>
          <a:bodyPr lIns="0" tIns="0" rIns="0" bIns="0" anchor="ctr" anchorCtr="0">
            <a:noAutofit/>
          </a:bodyPr>
          <a:lstStyle>
            <a:lvl1pPr>
              <a:defRPr sz="3200" b="1">
                <a:solidFill>
                  <a:schemeClr val="accent3"/>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1600"/>
            <a:ext cx="10834447" cy="4446000"/>
          </a:xfrm>
        </p:spPr>
        <p:txBody>
          <a:bodyPr lIns="0" tIns="0" rIns="0" bIns="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6" name="Bildobjekt 5">
            <a:extLst>
              <a:ext uri="{FF2B5EF4-FFF2-40B4-BE49-F238E27FC236}">
                <a16:creationId xmlns:a16="http://schemas.microsoft.com/office/drawing/2014/main" id="{3D531461-863F-4238-84E7-6A7A797D861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9463111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och innehåll två spalter: Liv">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1B405C56-D778-674D-80A4-1431195D411B}"/>
              </a:ext>
            </a:extLst>
          </p:cNvPr>
          <p:cNvSpPr/>
          <p:nvPr userDrawn="1"/>
        </p:nvSpPr>
        <p:spPr>
          <a:xfrm>
            <a:off x="160378" y="162176"/>
            <a:ext cx="11869200" cy="6533648"/>
          </a:xfrm>
          <a:prstGeom prst="rect">
            <a:avLst/>
          </a:prstGeom>
          <a:solidFill>
            <a:srgbClr val="F9EBF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solidFill>
                <a:srgbClr val="F9EBF0"/>
              </a:solidFill>
            </a:endParaRP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78777" y="626668"/>
            <a:ext cx="10834447" cy="886397"/>
          </a:xfrm>
        </p:spPr>
        <p:txBody>
          <a:bodyPr lIns="0" tIns="0" rIns="0" bIns="0" anchor="ctr" anchorCtr="0">
            <a:noAutofit/>
          </a:bodyPr>
          <a:lstStyle>
            <a:lvl1pPr>
              <a:defRPr sz="3200" b="1">
                <a:solidFill>
                  <a:schemeClr val="accent3"/>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0968"/>
            <a:ext cx="5244084" cy="4446456"/>
          </a:xfrm>
        </p:spPr>
        <p:txBody>
          <a:bodyPr lIns="0" tIns="0" rIns="0" bIns="0">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innehåll 4">
            <a:extLst>
              <a:ext uri="{FF2B5EF4-FFF2-40B4-BE49-F238E27FC236}">
                <a16:creationId xmlns:a16="http://schemas.microsoft.com/office/drawing/2014/main" id="{4CD7762C-ED57-CE47-A158-CBF6F5B8390B}"/>
              </a:ext>
            </a:extLst>
          </p:cNvPr>
          <p:cNvSpPr>
            <a:spLocks noGrp="1"/>
          </p:cNvSpPr>
          <p:nvPr>
            <p:ph sz="quarter" idx="10"/>
          </p:nvPr>
        </p:nvSpPr>
        <p:spPr>
          <a:xfrm>
            <a:off x="6268467" y="1730968"/>
            <a:ext cx="5244084" cy="4446456"/>
          </a:xfrm>
        </p:spPr>
        <p:txBody>
          <a:bodyPr lIns="0" tIns="0" rIns="0" bIns="0">
            <a:noAutofit/>
          </a:bodyPr>
          <a:lstStyle>
            <a:lvl1pPr>
              <a:defRPr sz="2000"/>
            </a:lvl1pPr>
            <a:lvl2pPr>
              <a:defRPr sz="1800"/>
            </a:lvl2pPr>
            <a:lvl3pPr>
              <a:defRPr sz="16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 name="Bildobjekt 8">
            <a:extLst>
              <a:ext uri="{FF2B5EF4-FFF2-40B4-BE49-F238E27FC236}">
                <a16:creationId xmlns:a16="http://schemas.microsoft.com/office/drawing/2014/main" id="{76D513D8-5669-4837-9C20-9DC0A5247AF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26569312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och innehåll med bild: Liv">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34E637C8-5E92-914D-8DB5-0EB99F6558A2}"/>
              </a:ext>
            </a:extLst>
          </p:cNvPr>
          <p:cNvSpPr>
            <a:spLocks noGrp="1"/>
          </p:cNvSpPr>
          <p:nvPr>
            <p:ph type="pic" sz="quarter" idx="10" hasCustomPrompt="1"/>
          </p:nvPr>
        </p:nvSpPr>
        <p:spPr>
          <a:xfrm>
            <a:off x="6092825" y="162176"/>
            <a:ext cx="5935662" cy="6532312"/>
          </a:xfrm>
          <a:solidFill>
            <a:srgbClr val="EBEBEB"/>
          </a:solidFill>
        </p:spPr>
        <p:txBody>
          <a:bodyPr tIns="360000">
            <a:normAutofit/>
          </a:bodyPr>
          <a:lstStyle>
            <a:lvl1pPr marL="0" indent="0" algn="ctr">
              <a:buNone/>
              <a:defRPr sz="1600"/>
            </a:lvl1pPr>
          </a:lstStyle>
          <a:p>
            <a:r>
              <a:rPr lang="sv-SE"/>
              <a:t>Klicka på bildikonen i mitten av rutan för att lägga till en bild.</a:t>
            </a:r>
          </a:p>
        </p:txBody>
      </p:sp>
      <p:sp>
        <p:nvSpPr>
          <p:cNvPr id="7" name="Grå bakgrundsruta">
            <a:extLst>
              <a:ext uri="{FF2B5EF4-FFF2-40B4-BE49-F238E27FC236}">
                <a16:creationId xmlns:a16="http://schemas.microsoft.com/office/drawing/2014/main" id="{1B405C56-D778-674D-80A4-1431195D411B}"/>
              </a:ext>
            </a:extLst>
          </p:cNvPr>
          <p:cNvSpPr/>
          <p:nvPr userDrawn="1"/>
        </p:nvSpPr>
        <p:spPr>
          <a:xfrm>
            <a:off x="160377" y="162176"/>
            <a:ext cx="5935624" cy="6533648"/>
          </a:xfrm>
          <a:prstGeom prst="rect">
            <a:avLst/>
          </a:prstGeom>
          <a:solidFill>
            <a:srgbClr val="F9EBF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solidFill>
                <a:srgbClr val="F9EBF0"/>
              </a:solidFill>
            </a:endParaRP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78777" y="626668"/>
            <a:ext cx="4898820" cy="886397"/>
          </a:xfrm>
        </p:spPr>
        <p:txBody>
          <a:bodyPr lIns="0" tIns="0" rIns="0" bIns="0" anchor="ctr" anchorCtr="0">
            <a:noAutofit/>
          </a:bodyPr>
          <a:lstStyle>
            <a:lvl1pPr>
              <a:defRPr sz="3200" b="1">
                <a:solidFill>
                  <a:schemeClr val="accent3"/>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0968"/>
            <a:ext cx="4898820" cy="4446456"/>
          </a:xfrm>
        </p:spPr>
        <p:txBody>
          <a:bodyPr lIns="0" tIns="0" rIns="0" bIns="0">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bild 11">
            <a:extLst>
              <a:ext uri="{FF2B5EF4-FFF2-40B4-BE49-F238E27FC236}">
                <a16:creationId xmlns:a16="http://schemas.microsoft.com/office/drawing/2014/main" id="{F0F51266-EACC-2248-AA1C-3BB6A5191E14}"/>
              </a:ext>
            </a:extLst>
          </p:cNvPr>
          <p:cNvSpPr>
            <a:spLocks noGrp="1"/>
          </p:cNvSpPr>
          <p:nvPr>
            <p:ph type="pic" sz="quarter" idx="15" hasCustomPrompt="1"/>
          </p:nvPr>
        </p:nvSpPr>
        <p:spPr>
          <a:xfrm>
            <a:off x="10656000" y="6082338"/>
            <a:ext cx="1116000" cy="355701"/>
          </a:xfrm>
          <a:blipFill>
            <a:blip r:embed="rId2">
              <a:extLst>
                <a:ext uri="{96DAC541-7B7A-43D3-8B79-37D633B846F1}">
                  <asvg:svgBlip xmlns:asvg="http://schemas.microsoft.com/office/drawing/2016/SVG/main" r:embed="rId3"/>
                </a:ext>
              </a:extLst>
            </a:blip>
            <a:stretch>
              <a:fillRect/>
            </a:stretch>
          </a:blipFill>
          <a:effectLst>
            <a:outerShdw blurRad="114300" algn="ctr" rotWithShape="0">
              <a:prstClr val="black">
                <a:alpha val="25000"/>
              </a:prstClr>
            </a:outerShdw>
          </a:effectLst>
        </p:spPr>
        <p:txBody>
          <a:bodyPr/>
          <a:lstStyle>
            <a:lvl1pPr marL="0" indent="0">
              <a:buNone/>
              <a:defRPr/>
            </a:lvl1pPr>
          </a:lstStyle>
          <a:p>
            <a:r>
              <a:rPr lang="sv-SE"/>
              <a:t> </a:t>
            </a:r>
          </a:p>
        </p:txBody>
      </p:sp>
    </p:spTree>
    <p:extLst>
      <p:ext uri="{BB962C8B-B14F-4D97-AF65-F5344CB8AC3E}">
        <p14:creationId xmlns:p14="http://schemas.microsoft.com/office/powerpoint/2010/main" val="1211953897"/>
      </p:ext>
    </p:extLst>
  </p:cSld>
  <p:clrMapOvr>
    <a:masterClrMapping/>
  </p:clrMapOvr>
  <p:extLst>
    <p:ext uri="{DCECCB84-F9BA-43D5-87BE-67443E8EF086}">
      <p15:sldGuideLst xmlns:p15="http://schemas.microsoft.com/office/powerpoint/2012/main">
        <p15:guide id="1" orient="horz" pos="102" userDrawn="1">
          <p15:clr>
            <a:srgbClr val="FBAE40"/>
          </p15:clr>
        </p15:guide>
        <p15:guide id="2" orient="horz" pos="4217" userDrawn="1">
          <p15:clr>
            <a:srgbClr val="FBAE40"/>
          </p15:clr>
        </p15:guide>
        <p15:guide id="3" pos="3838" userDrawn="1">
          <p15:clr>
            <a:srgbClr val="FBAE40"/>
          </p15:clr>
        </p15:guide>
        <p15:guide id="4" pos="757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sida mellan ikon: Skog ljus">
    <p:spTree>
      <p:nvGrpSpPr>
        <p:cNvPr id="1" name=""/>
        <p:cNvGrpSpPr/>
        <p:nvPr/>
      </p:nvGrpSpPr>
      <p:grpSpPr>
        <a:xfrm>
          <a:off x="0" y="0"/>
          <a:ext cx="0" cy="0"/>
          <a:chOff x="0" y="0"/>
          <a:chExt cx="0" cy="0"/>
        </a:xfrm>
      </p:grpSpPr>
      <p:sp>
        <p:nvSpPr>
          <p:cNvPr id="6" name="Grå bakgrundsruta">
            <a:extLst>
              <a:ext uri="{FF2B5EF4-FFF2-40B4-BE49-F238E27FC236}">
                <a16:creationId xmlns:a16="http://schemas.microsoft.com/office/drawing/2014/main" id="{ED6F47D7-7CC0-C94D-BE2D-F9F7BB9F9F48}"/>
              </a:ext>
            </a:extLst>
          </p:cNvPr>
          <p:cNvSpPr/>
          <p:nvPr userDrawn="1"/>
        </p:nvSpPr>
        <p:spPr>
          <a:xfrm>
            <a:off x="162003" y="162000"/>
            <a:ext cx="11869200" cy="6533648"/>
          </a:xfrm>
          <a:prstGeom prst="rect">
            <a:avLst/>
          </a:prstGeom>
          <a:solidFill>
            <a:srgbClr val="E5F1F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C4B98AC0-4165-6D43-8029-FC361C4AB4F4}"/>
              </a:ext>
            </a:extLst>
          </p:cNvPr>
          <p:cNvSpPr>
            <a:spLocks noGrp="1"/>
          </p:cNvSpPr>
          <p:nvPr>
            <p:ph type="title"/>
          </p:nvPr>
        </p:nvSpPr>
        <p:spPr>
          <a:xfrm>
            <a:off x="4674921" y="887521"/>
            <a:ext cx="7093932" cy="4985979"/>
          </a:xfrm>
        </p:spPr>
        <p:txBody>
          <a:bodyPr lIns="0" tIns="0" rIns="0" bIns="0"/>
          <a:lstStyle>
            <a:lvl1pPr>
              <a:defRPr>
                <a:solidFill>
                  <a:schemeClr val="accent2"/>
                </a:solidFill>
              </a:defRPr>
            </a:lvl1pPr>
          </a:lstStyle>
          <a:p>
            <a:r>
              <a:rPr lang="sv-SE"/>
              <a:t>Klicka här för att ändra mall för rubrikformat</a:t>
            </a:r>
          </a:p>
        </p:txBody>
      </p:sp>
      <p:sp>
        <p:nvSpPr>
          <p:cNvPr id="19" name="Platshållare för innehåll 18">
            <a:extLst>
              <a:ext uri="{FF2B5EF4-FFF2-40B4-BE49-F238E27FC236}">
                <a16:creationId xmlns:a16="http://schemas.microsoft.com/office/drawing/2014/main" id="{8ACD0811-4CB9-DD47-B794-FC5B2B098AB0}"/>
              </a:ext>
            </a:extLst>
          </p:cNvPr>
          <p:cNvSpPr>
            <a:spLocks noGrp="1"/>
          </p:cNvSpPr>
          <p:nvPr>
            <p:ph sz="quarter" idx="10" hasCustomPrompt="1"/>
          </p:nvPr>
        </p:nvSpPr>
        <p:spPr>
          <a:xfrm>
            <a:off x="972000" y="1980000"/>
            <a:ext cx="2880000" cy="2880000"/>
          </a:xfrm>
          <a:noFill/>
        </p:spPr>
        <p:txBody>
          <a:bodyPr lIns="0" tIns="0" rIns="0" bIns="0">
            <a:normAutofit/>
          </a:bodyPr>
          <a:lstStyle>
            <a:lvl1pPr marL="0" indent="0" algn="ctr">
              <a:buNone/>
              <a:defRPr sz="1600">
                <a:solidFill>
                  <a:schemeClr val="accent2"/>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sv-SE"/>
              <a:t>Klicka på ”ankan och lövet” här i rutan eller under ”Infoga”. Dra upp storleken på ikonen till stödlinjerna och välj den gröna färgen.</a:t>
            </a:r>
          </a:p>
        </p:txBody>
      </p:sp>
      <p:pic>
        <p:nvPicPr>
          <p:cNvPr id="7" name="Bildobjekt 6">
            <a:extLst>
              <a:ext uri="{FF2B5EF4-FFF2-40B4-BE49-F238E27FC236}">
                <a16:creationId xmlns:a16="http://schemas.microsoft.com/office/drawing/2014/main" id="{FED8258C-30C7-464D-ADB6-625229CA640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2795580823"/>
      </p:ext>
    </p:extLst>
  </p:cSld>
  <p:clrMapOvr>
    <a:masterClrMapping/>
  </p:clrMapOvr>
  <p:extLst>
    <p:ext uri="{DCECCB84-F9BA-43D5-87BE-67443E8EF086}">
      <p15:sldGuideLst xmlns:p15="http://schemas.microsoft.com/office/powerpoint/2012/main">
        <p15:guide id="1" orient="horz" pos="1247" userDrawn="1">
          <p15:clr>
            <a:srgbClr val="FBAE40"/>
          </p15:clr>
        </p15:guide>
        <p15:guide id="2" orient="horz" pos="3061" userDrawn="1">
          <p15:clr>
            <a:srgbClr val="FBAE40"/>
          </p15:clr>
        </p15:guide>
        <p15:guide id="3" pos="612" userDrawn="1">
          <p15:clr>
            <a:srgbClr val="FBAE40"/>
          </p15:clr>
        </p15:guide>
        <p15:guide id="4" pos="2426"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och innehåll utan rubrik: Liv">
    <p:spTree>
      <p:nvGrpSpPr>
        <p:cNvPr id="1" name=""/>
        <p:cNvGrpSpPr/>
        <p:nvPr/>
      </p:nvGrpSpPr>
      <p:grpSpPr>
        <a:xfrm>
          <a:off x="0" y="0"/>
          <a:ext cx="0" cy="0"/>
          <a:chOff x="0" y="0"/>
          <a:chExt cx="0" cy="0"/>
        </a:xfrm>
      </p:grpSpPr>
      <p:sp>
        <p:nvSpPr>
          <p:cNvPr id="5" name="Grå bakgrundsruta">
            <a:extLst>
              <a:ext uri="{FF2B5EF4-FFF2-40B4-BE49-F238E27FC236}">
                <a16:creationId xmlns:a16="http://schemas.microsoft.com/office/drawing/2014/main" id="{C3013444-A31D-494E-BB43-2138ECD0CDCD}"/>
              </a:ext>
            </a:extLst>
          </p:cNvPr>
          <p:cNvSpPr/>
          <p:nvPr userDrawn="1"/>
        </p:nvSpPr>
        <p:spPr>
          <a:xfrm>
            <a:off x="160378" y="162176"/>
            <a:ext cx="11869200" cy="6533648"/>
          </a:xfrm>
          <a:prstGeom prst="rect">
            <a:avLst/>
          </a:prstGeom>
          <a:solidFill>
            <a:srgbClr val="F9EBF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6" name="Platshållare för innehåll 2">
            <a:extLst>
              <a:ext uri="{FF2B5EF4-FFF2-40B4-BE49-F238E27FC236}">
                <a16:creationId xmlns:a16="http://schemas.microsoft.com/office/drawing/2014/main" id="{2588F020-9570-1A4A-989B-059BEE2341B1}"/>
              </a:ext>
            </a:extLst>
          </p:cNvPr>
          <p:cNvSpPr>
            <a:spLocks noGrp="1"/>
          </p:cNvSpPr>
          <p:nvPr>
            <p:ph idx="1"/>
          </p:nvPr>
        </p:nvSpPr>
        <p:spPr>
          <a:xfrm>
            <a:off x="678775" y="680576"/>
            <a:ext cx="10834447" cy="5496848"/>
          </a:xfrm>
        </p:spPr>
        <p:txBody>
          <a:bodyPr lIns="0" tIns="0" rIns="0" bIns="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Bildobjekt 7">
            <a:extLst>
              <a:ext uri="{FF2B5EF4-FFF2-40B4-BE49-F238E27FC236}">
                <a16:creationId xmlns:a16="http://schemas.microsoft.com/office/drawing/2014/main" id="{F2D9F40E-13A6-4F16-BD5B-75F537324F1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15341399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ext och innehåll en spalt: Vind">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1B405C56-D778-674D-80A4-1431195D411B}"/>
              </a:ext>
            </a:extLst>
          </p:cNvPr>
          <p:cNvSpPr/>
          <p:nvPr userDrawn="1"/>
        </p:nvSpPr>
        <p:spPr>
          <a:xfrm>
            <a:off x="160378" y="162176"/>
            <a:ext cx="11869200" cy="6533648"/>
          </a:xfrm>
          <a:prstGeom prst="rect">
            <a:avLst/>
          </a:prstGeom>
          <a:solidFill>
            <a:srgbClr val="EEECF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80402" y="626400"/>
            <a:ext cx="10834447" cy="885600"/>
          </a:xfrm>
        </p:spPr>
        <p:txBody>
          <a:bodyPr lIns="0" tIns="0" rIns="0" bIns="0" anchor="ctr" anchorCtr="0">
            <a:noAutofit/>
          </a:bodyPr>
          <a:lstStyle>
            <a:lvl1pPr>
              <a:defRPr sz="3200" b="1">
                <a:solidFill>
                  <a:schemeClr val="accent4"/>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1600"/>
            <a:ext cx="10834447" cy="4446000"/>
          </a:xfrm>
        </p:spPr>
        <p:txBody>
          <a:bodyPr lIns="0" tIns="0" rIns="0" bIns="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6" name="Bildobjekt 5">
            <a:extLst>
              <a:ext uri="{FF2B5EF4-FFF2-40B4-BE49-F238E27FC236}">
                <a16:creationId xmlns:a16="http://schemas.microsoft.com/office/drawing/2014/main" id="{CEC42C4D-8D42-43EB-AC72-F880132BA8F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27294285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och innehåll två spalter: Vind">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1B405C56-D778-674D-80A4-1431195D411B}"/>
              </a:ext>
            </a:extLst>
          </p:cNvPr>
          <p:cNvSpPr/>
          <p:nvPr userDrawn="1"/>
        </p:nvSpPr>
        <p:spPr>
          <a:xfrm>
            <a:off x="160378" y="162176"/>
            <a:ext cx="11869200" cy="6533648"/>
          </a:xfrm>
          <a:prstGeom prst="rect">
            <a:avLst/>
          </a:prstGeom>
          <a:solidFill>
            <a:srgbClr val="EEECF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solidFill>
                <a:srgbClr val="EEECF2"/>
              </a:solidFill>
            </a:endParaRP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78777" y="626668"/>
            <a:ext cx="10834447" cy="886397"/>
          </a:xfrm>
        </p:spPr>
        <p:txBody>
          <a:bodyPr lIns="0" tIns="0" rIns="0" bIns="0" anchor="ctr" anchorCtr="0">
            <a:noAutofit/>
          </a:bodyPr>
          <a:lstStyle>
            <a:lvl1pPr>
              <a:defRPr sz="3200" b="1">
                <a:solidFill>
                  <a:schemeClr val="accent4"/>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0968"/>
            <a:ext cx="5244084" cy="4446456"/>
          </a:xfrm>
        </p:spPr>
        <p:txBody>
          <a:bodyPr lIns="0" tIns="0" rIns="0" bIns="0">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innehåll 4">
            <a:extLst>
              <a:ext uri="{FF2B5EF4-FFF2-40B4-BE49-F238E27FC236}">
                <a16:creationId xmlns:a16="http://schemas.microsoft.com/office/drawing/2014/main" id="{4CD7762C-ED57-CE47-A158-CBF6F5B8390B}"/>
              </a:ext>
            </a:extLst>
          </p:cNvPr>
          <p:cNvSpPr>
            <a:spLocks noGrp="1"/>
          </p:cNvSpPr>
          <p:nvPr>
            <p:ph sz="quarter" idx="10"/>
          </p:nvPr>
        </p:nvSpPr>
        <p:spPr>
          <a:xfrm>
            <a:off x="6268467" y="1730968"/>
            <a:ext cx="5244084" cy="4446456"/>
          </a:xfrm>
        </p:spPr>
        <p:txBody>
          <a:bodyPr lIns="0" tIns="0" rIns="0" bIns="0">
            <a:noAutofit/>
          </a:bodyPr>
          <a:lstStyle>
            <a:lvl1pPr>
              <a:defRPr sz="2000"/>
            </a:lvl1pPr>
            <a:lvl2pPr>
              <a:defRPr sz="1800"/>
            </a:lvl2pPr>
            <a:lvl3pPr>
              <a:defRPr sz="16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 name="Bildobjekt 8">
            <a:extLst>
              <a:ext uri="{FF2B5EF4-FFF2-40B4-BE49-F238E27FC236}">
                <a16:creationId xmlns:a16="http://schemas.microsoft.com/office/drawing/2014/main" id="{6909827E-1A49-4C52-9F71-61B5DEF9636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887001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och innehåll med bild: Vind">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34E637C8-5E92-914D-8DB5-0EB99F6558A2}"/>
              </a:ext>
            </a:extLst>
          </p:cNvPr>
          <p:cNvSpPr>
            <a:spLocks noGrp="1"/>
          </p:cNvSpPr>
          <p:nvPr>
            <p:ph type="pic" sz="quarter" idx="10" hasCustomPrompt="1"/>
          </p:nvPr>
        </p:nvSpPr>
        <p:spPr>
          <a:xfrm>
            <a:off x="6096001" y="162176"/>
            <a:ext cx="5935621" cy="6532311"/>
          </a:xfrm>
          <a:solidFill>
            <a:srgbClr val="EBEBEB"/>
          </a:solidFill>
        </p:spPr>
        <p:txBody>
          <a:bodyPr tIns="360000">
            <a:normAutofit/>
          </a:bodyPr>
          <a:lstStyle>
            <a:lvl1pPr marL="0" indent="0" algn="ctr">
              <a:buNone/>
              <a:defRPr sz="1600"/>
            </a:lvl1pPr>
          </a:lstStyle>
          <a:p>
            <a:r>
              <a:rPr lang="sv-SE"/>
              <a:t>Klicka på bildikonen i mitten av rutan för att lägga till en bild.</a:t>
            </a:r>
          </a:p>
        </p:txBody>
      </p:sp>
      <p:sp>
        <p:nvSpPr>
          <p:cNvPr id="7" name="Grå bakgrundsruta">
            <a:extLst>
              <a:ext uri="{FF2B5EF4-FFF2-40B4-BE49-F238E27FC236}">
                <a16:creationId xmlns:a16="http://schemas.microsoft.com/office/drawing/2014/main" id="{1B405C56-D778-674D-80A4-1431195D411B}"/>
              </a:ext>
            </a:extLst>
          </p:cNvPr>
          <p:cNvSpPr/>
          <p:nvPr userDrawn="1"/>
        </p:nvSpPr>
        <p:spPr>
          <a:xfrm>
            <a:off x="160377" y="162176"/>
            <a:ext cx="5935624" cy="6533648"/>
          </a:xfrm>
          <a:prstGeom prst="rect">
            <a:avLst/>
          </a:prstGeom>
          <a:solidFill>
            <a:srgbClr val="EEECF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solidFill>
                <a:srgbClr val="F9EBF0"/>
              </a:solidFill>
            </a:endParaRP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78777" y="626668"/>
            <a:ext cx="4898820" cy="886397"/>
          </a:xfrm>
        </p:spPr>
        <p:txBody>
          <a:bodyPr lIns="0" tIns="0" rIns="0" bIns="0" anchor="ctr" anchorCtr="0">
            <a:noAutofit/>
          </a:bodyPr>
          <a:lstStyle>
            <a:lvl1pPr>
              <a:defRPr sz="3200" b="1">
                <a:solidFill>
                  <a:schemeClr val="accent4"/>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0968"/>
            <a:ext cx="4898820" cy="4446456"/>
          </a:xfrm>
        </p:spPr>
        <p:txBody>
          <a:bodyPr lIns="0" tIns="0" rIns="0" bIns="0">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bild 11">
            <a:extLst>
              <a:ext uri="{FF2B5EF4-FFF2-40B4-BE49-F238E27FC236}">
                <a16:creationId xmlns:a16="http://schemas.microsoft.com/office/drawing/2014/main" id="{DAF67BB5-5998-D64F-A1B6-D2699CDCA6A3}"/>
              </a:ext>
            </a:extLst>
          </p:cNvPr>
          <p:cNvSpPr>
            <a:spLocks noGrp="1"/>
          </p:cNvSpPr>
          <p:nvPr>
            <p:ph type="pic" sz="quarter" idx="15" hasCustomPrompt="1"/>
          </p:nvPr>
        </p:nvSpPr>
        <p:spPr>
          <a:xfrm>
            <a:off x="10656000" y="6082338"/>
            <a:ext cx="1116000" cy="355701"/>
          </a:xfrm>
          <a:blipFill>
            <a:blip r:embed="rId2">
              <a:extLst>
                <a:ext uri="{96DAC541-7B7A-43D3-8B79-37D633B846F1}">
                  <asvg:svgBlip xmlns:asvg="http://schemas.microsoft.com/office/drawing/2016/SVG/main" r:embed="rId3"/>
                </a:ext>
              </a:extLst>
            </a:blip>
            <a:stretch>
              <a:fillRect/>
            </a:stretch>
          </a:blipFill>
          <a:effectLst>
            <a:outerShdw blurRad="114300" algn="ctr" rotWithShape="0">
              <a:prstClr val="black">
                <a:alpha val="25000"/>
              </a:prstClr>
            </a:outerShdw>
          </a:effectLst>
        </p:spPr>
        <p:txBody>
          <a:bodyPr/>
          <a:lstStyle>
            <a:lvl1pPr marL="0" indent="0">
              <a:buNone/>
              <a:defRPr/>
            </a:lvl1pPr>
          </a:lstStyle>
          <a:p>
            <a:r>
              <a:rPr lang="sv-SE"/>
              <a:t> </a:t>
            </a:r>
          </a:p>
        </p:txBody>
      </p:sp>
    </p:spTree>
    <p:extLst>
      <p:ext uri="{BB962C8B-B14F-4D97-AF65-F5344CB8AC3E}">
        <p14:creationId xmlns:p14="http://schemas.microsoft.com/office/powerpoint/2010/main" val="2918880999"/>
      </p:ext>
    </p:extLst>
  </p:cSld>
  <p:clrMapOvr>
    <a:masterClrMapping/>
  </p:clrMapOvr>
  <p:extLst>
    <p:ext uri="{DCECCB84-F9BA-43D5-87BE-67443E8EF086}">
      <p15:sldGuideLst xmlns:p15="http://schemas.microsoft.com/office/powerpoint/2012/main">
        <p15:guide id="1" orient="horz" pos="102" userDrawn="1">
          <p15:clr>
            <a:srgbClr val="FBAE40"/>
          </p15:clr>
        </p15:guide>
        <p15:guide id="2" orient="horz" pos="4217" userDrawn="1">
          <p15:clr>
            <a:srgbClr val="FBAE40"/>
          </p15:clr>
        </p15:guide>
        <p15:guide id="3" pos="3838" userDrawn="1">
          <p15:clr>
            <a:srgbClr val="FBAE40"/>
          </p15:clr>
        </p15:guide>
        <p15:guide id="4" pos="7577"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och innehåll utan rubrik: Vind">
    <p:spTree>
      <p:nvGrpSpPr>
        <p:cNvPr id="1" name=""/>
        <p:cNvGrpSpPr/>
        <p:nvPr/>
      </p:nvGrpSpPr>
      <p:grpSpPr>
        <a:xfrm>
          <a:off x="0" y="0"/>
          <a:ext cx="0" cy="0"/>
          <a:chOff x="0" y="0"/>
          <a:chExt cx="0" cy="0"/>
        </a:xfrm>
      </p:grpSpPr>
      <p:sp>
        <p:nvSpPr>
          <p:cNvPr id="5" name="Grå bakgrundsruta">
            <a:extLst>
              <a:ext uri="{FF2B5EF4-FFF2-40B4-BE49-F238E27FC236}">
                <a16:creationId xmlns:a16="http://schemas.microsoft.com/office/drawing/2014/main" id="{C3013444-A31D-494E-BB43-2138ECD0CDCD}"/>
              </a:ext>
            </a:extLst>
          </p:cNvPr>
          <p:cNvSpPr/>
          <p:nvPr userDrawn="1"/>
        </p:nvSpPr>
        <p:spPr>
          <a:xfrm>
            <a:off x="160378" y="162176"/>
            <a:ext cx="11869200" cy="6533648"/>
          </a:xfrm>
          <a:prstGeom prst="rect">
            <a:avLst/>
          </a:prstGeom>
          <a:solidFill>
            <a:srgbClr val="EEECF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6" name="Platshållare för innehåll 2">
            <a:extLst>
              <a:ext uri="{FF2B5EF4-FFF2-40B4-BE49-F238E27FC236}">
                <a16:creationId xmlns:a16="http://schemas.microsoft.com/office/drawing/2014/main" id="{2588F020-9570-1A4A-989B-059BEE2341B1}"/>
              </a:ext>
            </a:extLst>
          </p:cNvPr>
          <p:cNvSpPr>
            <a:spLocks noGrp="1"/>
          </p:cNvSpPr>
          <p:nvPr>
            <p:ph idx="1"/>
          </p:nvPr>
        </p:nvSpPr>
        <p:spPr>
          <a:xfrm>
            <a:off x="678775" y="680576"/>
            <a:ext cx="10834447" cy="5496848"/>
          </a:xfrm>
        </p:spPr>
        <p:txBody>
          <a:bodyPr lIns="0" tIns="0" rIns="0" bIns="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Bildobjekt 7">
            <a:extLst>
              <a:ext uri="{FF2B5EF4-FFF2-40B4-BE49-F238E27FC236}">
                <a16:creationId xmlns:a16="http://schemas.microsoft.com/office/drawing/2014/main" id="{99AA32E2-E04A-4116-85DB-3995BFEA53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29231574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ext och innehåll en spalt: Kraft">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1B405C56-D778-674D-80A4-1431195D411B}"/>
              </a:ext>
            </a:extLst>
          </p:cNvPr>
          <p:cNvSpPr/>
          <p:nvPr userDrawn="1"/>
        </p:nvSpPr>
        <p:spPr>
          <a:xfrm>
            <a:off x="160378" y="162176"/>
            <a:ext cx="11869200" cy="6533648"/>
          </a:xfrm>
          <a:prstGeom prst="rect">
            <a:avLst/>
          </a:prstGeom>
          <a:solidFill>
            <a:srgbClr val="F9EBE7"/>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80402" y="626400"/>
            <a:ext cx="10834447" cy="885600"/>
          </a:xfrm>
        </p:spPr>
        <p:txBody>
          <a:bodyPr lIns="0" tIns="0" rIns="0" bIns="0" anchor="ctr" anchorCtr="0">
            <a:noAutofit/>
          </a:bodyPr>
          <a:lstStyle>
            <a:lvl1pPr>
              <a:defRPr sz="3200" b="1">
                <a:solidFill>
                  <a:schemeClr val="accent5"/>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1600"/>
            <a:ext cx="10834447" cy="4446000"/>
          </a:xfrm>
        </p:spPr>
        <p:txBody>
          <a:bodyPr lIns="0" tIns="0" rIns="0" bIns="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6" name="Bildobjekt 5">
            <a:extLst>
              <a:ext uri="{FF2B5EF4-FFF2-40B4-BE49-F238E27FC236}">
                <a16:creationId xmlns:a16="http://schemas.microsoft.com/office/drawing/2014/main" id="{8F5380C3-CCE1-4273-8DED-A85730F2760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1935325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och innehåll två spalter: Kraft">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1B405C56-D778-674D-80A4-1431195D411B}"/>
              </a:ext>
            </a:extLst>
          </p:cNvPr>
          <p:cNvSpPr/>
          <p:nvPr userDrawn="1"/>
        </p:nvSpPr>
        <p:spPr>
          <a:xfrm>
            <a:off x="160378" y="162176"/>
            <a:ext cx="11869200" cy="6533648"/>
          </a:xfrm>
          <a:prstGeom prst="rect">
            <a:avLst/>
          </a:prstGeom>
          <a:solidFill>
            <a:srgbClr val="F9EBE7"/>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solidFill>
                <a:srgbClr val="FAE9E9"/>
              </a:solidFill>
            </a:endParaRP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78777" y="626668"/>
            <a:ext cx="10834447" cy="886397"/>
          </a:xfrm>
        </p:spPr>
        <p:txBody>
          <a:bodyPr lIns="0" tIns="0" rIns="0" bIns="0" anchor="ctr" anchorCtr="0">
            <a:noAutofit/>
          </a:bodyPr>
          <a:lstStyle>
            <a:lvl1pPr>
              <a:defRPr sz="3200" b="1">
                <a:solidFill>
                  <a:schemeClr val="accent5"/>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0968"/>
            <a:ext cx="5244084" cy="4446456"/>
          </a:xfrm>
        </p:spPr>
        <p:txBody>
          <a:bodyPr lIns="0" tIns="0" rIns="0" bIns="0">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innehåll 4">
            <a:extLst>
              <a:ext uri="{FF2B5EF4-FFF2-40B4-BE49-F238E27FC236}">
                <a16:creationId xmlns:a16="http://schemas.microsoft.com/office/drawing/2014/main" id="{4CD7762C-ED57-CE47-A158-CBF6F5B8390B}"/>
              </a:ext>
            </a:extLst>
          </p:cNvPr>
          <p:cNvSpPr>
            <a:spLocks noGrp="1"/>
          </p:cNvSpPr>
          <p:nvPr>
            <p:ph sz="quarter" idx="10"/>
          </p:nvPr>
        </p:nvSpPr>
        <p:spPr>
          <a:xfrm>
            <a:off x="6268467" y="1730968"/>
            <a:ext cx="5244084" cy="4446456"/>
          </a:xfrm>
        </p:spPr>
        <p:txBody>
          <a:bodyPr lIns="0" tIns="0" rIns="0" bIns="0">
            <a:noAutofit/>
          </a:bodyPr>
          <a:lstStyle>
            <a:lvl1pPr>
              <a:defRPr sz="2000"/>
            </a:lvl1pPr>
            <a:lvl2pPr>
              <a:defRPr sz="1800"/>
            </a:lvl2pPr>
            <a:lvl3pPr>
              <a:defRPr sz="16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0" name="Bildobjekt 9">
            <a:extLst>
              <a:ext uri="{FF2B5EF4-FFF2-40B4-BE49-F238E27FC236}">
                <a16:creationId xmlns:a16="http://schemas.microsoft.com/office/drawing/2014/main" id="{76AD6298-8B47-4E7B-9D03-A077FB3E118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233350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och innehåll med bild: Kraft">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34E637C8-5E92-914D-8DB5-0EB99F6558A2}"/>
              </a:ext>
            </a:extLst>
          </p:cNvPr>
          <p:cNvSpPr>
            <a:spLocks noGrp="1"/>
          </p:cNvSpPr>
          <p:nvPr>
            <p:ph type="pic" sz="quarter" idx="10" hasCustomPrompt="1"/>
          </p:nvPr>
        </p:nvSpPr>
        <p:spPr>
          <a:xfrm>
            <a:off x="6096002" y="162176"/>
            <a:ext cx="5932486" cy="6532312"/>
          </a:xfrm>
          <a:solidFill>
            <a:srgbClr val="EBEBEB"/>
          </a:solidFill>
        </p:spPr>
        <p:txBody>
          <a:bodyPr tIns="360000">
            <a:normAutofit/>
          </a:bodyPr>
          <a:lstStyle>
            <a:lvl1pPr marL="0" indent="0" algn="ctr">
              <a:buNone/>
              <a:defRPr sz="1600"/>
            </a:lvl1pPr>
          </a:lstStyle>
          <a:p>
            <a:r>
              <a:rPr lang="sv-SE"/>
              <a:t>Klicka på bildikonen i mitten av rutan för att lägga till en bild.</a:t>
            </a:r>
          </a:p>
        </p:txBody>
      </p:sp>
      <p:sp>
        <p:nvSpPr>
          <p:cNvPr id="7" name="Grå bakgrundsruta">
            <a:extLst>
              <a:ext uri="{FF2B5EF4-FFF2-40B4-BE49-F238E27FC236}">
                <a16:creationId xmlns:a16="http://schemas.microsoft.com/office/drawing/2014/main" id="{1B405C56-D778-674D-80A4-1431195D411B}"/>
              </a:ext>
            </a:extLst>
          </p:cNvPr>
          <p:cNvSpPr/>
          <p:nvPr userDrawn="1"/>
        </p:nvSpPr>
        <p:spPr>
          <a:xfrm>
            <a:off x="160377" y="162176"/>
            <a:ext cx="5935624" cy="6533648"/>
          </a:xfrm>
          <a:prstGeom prst="rect">
            <a:avLst/>
          </a:prstGeom>
          <a:solidFill>
            <a:srgbClr val="F9EBE7"/>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solidFill>
                <a:srgbClr val="F9EBF0"/>
              </a:solidFill>
            </a:endParaRP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78777" y="626668"/>
            <a:ext cx="4898820" cy="886397"/>
          </a:xfrm>
        </p:spPr>
        <p:txBody>
          <a:bodyPr lIns="0" tIns="0" rIns="0" bIns="0" anchor="ctr" anchorCtr="0">
            <a:noAutofit/>
          </a:bodyPr>
          <a:lstStyle>
            <a:lvl1pPr>
              <a:defRPr sz="3200" b="1">
                <a:solidFill>
                  <a:schemeClr val="accent5"/>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0968"/>
            <a:ext cx="4898820" cy="4446456"/>
          </a:xfrm>
        </p:spPr>
        <p:txBody>
          <a:bodyPr lIns="0" tIns="0" rIns="0" bIns="0">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bild 11">
            <a:extLst>
              <a:ext uri="{FF2B5EF4-FFF2-40B4-BE49-F238E27FC236}">
                <a16:creationId xmlns:a16="http://schemas.microsoft.com/office/drawing/2014/main" id="{589CAB40-309F-0440-B36E-FBA1DC1929F4}"/>
              </a:ext>
            </a:extLst>
          </p:cNvPr>
          <p:cNvSpPr>
            <a:spLocks noGrp="1"/>
          </p:cNvSpPr>
          <p:nvPr>
            <p:ph type="pic" sz="quarter" idx="15" hasCustomPrompt="1"/>
          </p:nvPr>
        </p:nvSpPr>
        <p:spPr>
          <a:xfrm>
            <a:off x="10656000" y="6082338"/>
            <a:ext cx="1116000" cy="355701"/>
          </a:xfrm>
          <a:blipFill>
            <a:blip r:embed="rId2">
              <a:extLst>
                <a:ext uri="{96DAC541-7B7A-43D3-8B79-37D633B846F1}">
                  <asvg:svgBlip xmlns:asvg="http://schemas.microsoft.com/office/drawing/2016/SVG/main" r:embed="rId3"/>
                </a:ext>
              </a:extLst>
            </a:blip>
            <a:stretch>
              <a:fillRect/>
            </a:stretch>
          </a:blipFill>
          <a:effectLst>
            <a:outerShdw blurRad="114300" algn="ctr" rotWithShape="0">
              <a:prstClr val="black">
                <a:alpha val="25000"/>
              </a:prstClr>
            </a:outerShdw>
          </a:effectLst>
        </p:spPr>
        <p:txBody>
          <a:bodyPr/>
          <a:lstStyle>
            <a:lvl1pPr marL="0" indent="0">
              <a:buNone/>
              <a:defRPr/>
            </a:lvl1pPr>
          </a:lstStyle>
          <a:p>
            <a:r>
              <a:rPr lang="sv-SE"/>
              <a:t> </a:t>
            </a:r>
          </a:p>
        </p:txBody>
      </p:sp>
    </p:spTree>
    <p:extLst>
      <p:ext uri="{BB962C8B-B14F-4D97-AF65-F5344CB8AC3E}">
        <p14:creationId xmlns:p14="http://schemas.microsoft.com/office/powerpoint/2010/main" val="3191926682"/>
      </p:ext>
    </p:extLst>
  </p:cSld>
  <p:clrMapOvr>
    <a:masterClrMapping/>
  </p:clrMapOvr>
  <p:extLst>
    <p:ext uri="{DCECCB84-F9BA-43D5-87BE-67443E8EF086}">
      <p15:sldGuideLst xmlns:p15="http://schemas.microsoft.com/office/powerpoint/2012/main">
        <p15:guide id="1" orient="horz" pos="102" userDrawn="1">
          <p15:clr>
            <a:srgbClr val="FBAE40"/>
          </p15:clr>
        </p15:guide>
        <p15:guide id="2" orient="horz" pos="4217" userDrawn="1">
          <p15:clr>
            <a:srgbClr val="FBAE40"/>
          </p15:clr>
        </p15:guide>
        <p15:guide id="3" pos="3838" userDrawn="1">
          <p15:clr>
            <a:srgbClr val="FBAE40"/>
          </p15:clr>
        </p15:guide>
        <p15:guide id="4" pos="7577"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och innehåll utan rubrik: Kraft">
    <p:spTree>
      <p:nvGrpSpPr>
        <p:cNvPr id="1" name=""/>
        <p:cNvGrpSpPr/>
        <p:nvPr/>
      </p:nvGrpSpPr>
      <p:grpSpPr>
        <a:xfrm>
          <a:off x="0" y="0"/>
          <a:ext cx="0" cy="0"/>
          <a:chOff x="0" y="0"/>
          <a:chExt cx="0" cy="0"/>
        </a:xfrm>
      </p:grpSpPr>
      <p:sp>
        <p:nvSpPr>
          <p:cNvPr id="5" name="Grå bakgrundsruta">
            <a:extLst>
              <a:ext uri="{FF2B5EF4-FFF2-40B4-BE49-F238E27FC236}">
                <a16:creationId xmlns:a16="http://schemas.microsoft.com/office/drawing/2014/main" id="{C3013444-A31D-494E-BB43-2138ECD0CDCD}"/>
              </a:ext>
            </a:extLst>
          </p:cNvPr>
          <p:cNvSpPr/>
          <p:nvPr userDrawn="1"/>
        </p:nvSpPr>
        <p:spPr>
          <a:xfrm>
            <a:off x="160378" y="162176"/>
            <a:ext cx="11869200" cy="6533648"/>
          </a:xfrm>
          <a:prstGeom prst="rect">
            <a:avLst/>
          </a:prstGeom>
          <a:solidFill>
            <a:srgbClr val="F9EBE7"/>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6" name="Platshållare för innehåll 2">
            <a:extLst>
              <a:ext uri="{FF2B5EF4-FFF2-40B4-BE49-F238E27FC236}">
                <a16:creationId xmlns:a16="http://schemas.microsoft.com/office/drawing/2014/main" id="{2588F020-9570-1A4A-989B-059BEE2341B1}"/>
              </a:ext>
            </a:extLst>
          </p:cNvPr>
          <p:cNvSpPr>
            <a:spLocks noGrp="1"/>
          </p:cNvSpPr>
          <p:nvPr>
            <p:ph idx="1"/>
          </p:nvPr>
        </p:nvSpPr>
        <p:spPr>
          <a:xfrm>
            <a:off x="678775" y="680576"/>
            <a:ext cx="10834447" cy="5496848"/>
          </a:xfrm>
        </p:spPr>
        <p:txBody>
          <a:bodyPr lIns="0" tIns="0" rIns="0" bIns="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Bildobjekt 7">
            <a:extLst>
              <a:ext uri="{FF2B5EF4-FFF2-40B4-BE49-F238E27FC236}">
                <a16:creationId xmlns:a16="http://schemas.microsoft.com/office/drawing/2014/main" id="{09AFBFFF-01AA-4D06-B031-2D786AB2E8E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7967728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ext och innehåll en spalt: Sten">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1B405C56-D778-674D-80A4-1431195D411B}"/>
              </a:ext>
            </a:extLst>
          </p:cNvPr>
          <p:cNvSpPr/>
          <p:nvPr userDrawn="1"/>
        </p:nvSpPr>
        <p:spPr>
          <a:xfrm>
            <a:off x="160378" y="162176"/>
            <a:ext cx="11869200" cy="6533648"/>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80402" y="626400"/>
            <a:ext cx="10834447" cy="885600"/>
          </a:xfrm>
        </p:spPr>
        <p:txBody>
          <a:bodyPr lIns="0" tIns="0" rIns="0" bIns="0" anchor="ctr" anchorCtr="0">
            <a:noAutofit/>
          </a:bodyPr>
          <a:lstStyle>
            <a:lvl1pPr>
              <a:defRPr sz="3200" b="1">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1600"/>
            <a:ext cx="10834447" cy="4446000"/>
          </a:xfrm>
        </p:spPr>
        <p:txBody>
          <a:bodyPr lIns="0" tIns="0" rIns="0" bIns="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6" name="Bildobjekt 5">
            <a:extLst>
              <a:ext uri="{FF2B5EF4-FFF2-40B4-BE49-F238E27FC236}">
                <a16:creationId xmlns:a16="http://schemas.microsoft.com/office/drawing/2014/main" id="{7DD3A4CE-19B2-442F-9A1F-4F34467D7CA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2452996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sida mellan ikon: Skog">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5C7346CE-A4E2-8445-91CF-D8C0BC0911E6}"/>
              </a:ext>
            </a:extLst>
          </p:cNvPr>
          <p:cNvSpPr/>
          <p:nvPr userDrawn="1"/>
        </p:nvSpPr>
        <p:spPr>
          <a:xfrm>
            <a:off x="162003" y="162000"/>
            <a:ext cx="11869200" cy="65336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C4B98AC0-4165-6D43-8029-FC361C4AB4F4}"/>
              </a:ext>
            </a:extLst>
          </p:cNvPr>
          <p:cNvSpPr>
            <a:spLocks noGrp="1"/>
          </p:cNvSpPr>
          <p:nvPr>
            <p:ph type="title"/>
          </p:nvPr>
        </p:nvSpPr>
        <p:spPr>
          <a:xfrm>
            <a:off x="4674921" y="887521"/>
            <a:ext cx="7093932" cy="4985979"/>
          </a:xfrm>
        </p:spPr>
        <p:txBody>
          <a:bodyPr lIns="0" tIns="0" rIns="0" bIns="0"/>
          <a:lstStyle>
            <a:lvl1pPr>
              <a:defRPr>
                <a:solidFill>
                  <a:srgbClr val="B2D6D1"/>
                </a:solidFill>
              </a:defRPr>
            </a:lvl1pPr>
          </a:lstStyle>
          <a:p>
            <a:r>
              <a:rPr lang="sv-SE"/>
              <a:t>Klicka här för att ändra mall för rubrikformat</a:t>
            </a:r>
          </a:p>
        </p:txBody>
      </p:sp>
      <p:sp>
        <p:nvSpPr>
          <p:cNvPr id="19" name="Platshållare för innehåll 18">
            <a:extLst>
              <a:ext uri="{FF2B5EF4-FFF2-40B4-BE49-F238E27FC236}">
                <a16:creationId xmlns:a16="http://schemas.microsoft.com/office/drawing/2014/main" id="{8ACD0811-4CB9-DD47-B794-FC5B2B098AB0}"/>
              </a:ext>
            </a:extLst>
          </p:cNvPr>
          <p:cNvSpPr>
            <a:spLocks noGrp="1"/>
          </p:cNvSpPr>
          <p:nvPr>
            <p:ph sz="quarter" idx="10" hasCustomPrompt="1"/>
          </p:nvPr>
        </p:nvSpPr>
        <p:spPr>
          <a:xfrm>
            <a:off x="972000" y="1980000"/>
            <a:ext cx="2880000" cy="2880000"/>
          </a:xfrm>
          <a:noFill/>
        </p:spPr>
        <p:txBody>
          <a:bodyPr lIns="0" tIns="0" rIns="0" bIns="0">
            <a:normAutofit/>
          </a:bodyPr>
          <a:lstStyle>
            <a:lvl1pPr marL="0" indent="0" algn="ctr">
              <a:buNone/>
              <a:defRPr sz="1600">
                <a:solidFill>
                  <a:schemeClr val="bg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sv-SE"/>
              <a:t>Klicka på ”ankan och lövet” här i rutan eller under ”Infoga”. Dra upp storleken på ikonen till stödlinjerna och välj den vita färgen.</a:t>
            </a:r>
          </a:p>
        </p:txBody>
      </p:sp>
      <p:pic>
        <p:nvPicPr>
          <p:cNvPr id="8" name="Bildobjekt 7" descr="Varbergs kommuns logotyp">
            <a:extLst>
              <a:ext uri="{FF2B5EF4-FFF2-40B4-BE49-F238E27FC236}">
                <a16:creationId xmlns:a16="http://schemas.microsoft.com/office/drawing/2014/main" id="{2CCA12E4-48D4-46DC-A32E-B0263A2C116A}"/>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1247742563"/>
      </p:ext>
    </p:extLst>
  </p:cSld>
  <p:clrMapOvr>
    <a:masterClrMapping/>
  </p:clrMapOvr>
  <p:extLst>
    <p:ext uri="{DCECCB84-F9BA-43D5-87BE-67443E8EF086}">
      <p15:sldGuideLst xmlns:p15="http://schemas.microsoft.com/office/powerpoint/2012/main">
        <p15:guide id="1" orient="horz" pos="1247" userDrawn="1">
          <p15:clr>
            <a:srgbClr val="FBAE40"/>
          </p15:clr>
        </p15:guide>
        <p15:guide id="2" orient="horz" pos="3061" userDrawn="1">
          <p15:clr>
            <a:srgbClr val="FBAE40"/>
          </p15:clr>
        </p15:guide>
        <p15:guide id="3" pos="612" userDrawn="1">
          <p15:clr>
            <a:srgbClr val="FBAE40"/>
          </p15:clr>
        </p15:guide>
        <p15:guide id="4" pos="2426"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och innehåll två spalter: Sten">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1B405C56-D778-674D-80A4-1431195D411B}"/>
              </a:ext>
            </a:extLst>
          </p:cNvPr>
          <p:cNvSpPr/>
          <p:nvPr userDrawn="1"/>
        </p:nvSpPr>
        <p:spPr>
          <a:xfrm>
            <a:off x="160378" y="162176"/>
            <a:ext cx="11869200" cy="6533648"/>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solidFill>
                <a:srgbClr val="EBEBEB"/>
              </a:solidFill>
            </a:endParaRP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78777" y="626668"/>
            <a:ext cx="10834447" cy="886397"/>
          </a:xfrm>
        </p:spPr>
        <p:txBody>
          <a:bodyPr lIns="0" tIns="0" rIns="0" bIns="0" anchor="ctr" anchorCtr="0">
            <a:noAutofit/>
          </a:bodyPr>
          <a:lstStyle>
            <a:lvl1pPr>
              <a:defRPr sz="3200" b="1">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0968"/>
            <a:ext cx="5244084" cy="4446456"/>
          </a:xfrm>
        </p:spPr>
        <p:txBody>
          <a:bodyPr lIns="0" tIns="0" rIns="0" bIns="0">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innehåll 4">
            <a:extLst>
              <a:ext uri="{FF2B5EF4-FFF2-40B4-BE49-F238E27FC236}">
                <a16:creationId xmlns:a16="http://schemas.microsoft.com/office/drawing/2014/main" id="{4CD7762C-ED57-CE47-A158-CBF6F5B8390B}"/>
              </a:ext>
            </a:extLst>
          </p:cNvPr>
          <p:cNvSpPr>
            <a:spLocks noGrp="1"/>
          </p:cNvSpPr>
          <p:nvPr>
            <p:ph sz="quarter" idx="10"/>
          </p:nvPr>
        </p:nvSpPr>
        <p:spPr>
          <a:xfrm>
            <a:off x="6268467" y="1730968"/>
            <a:ext cx="5244084" cy="4446456"/>
          </a:xfrm>
        </p:spPr>
        <p:txBody>
          <a:bodyPr lIns="0" tIns="0" rIns="0" bIns="0">
            <a:noAutofit/>
          </a:bodyPr>
          <a:lstStyle>
            <a:lvl1pPr>
              <a:defRPr sz="2000"/>
            </a:lvl1pPr>
            <a:lvl2pPr>
              <a:defRPr sz="1800"/>
            </a:lvl2pPr>
            <a:lvl3pPr>
              <a:defRPr sz="16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Bildobjekt 7">
            <a:extLst>
              <a:ext uri="{FF2B5EF4-FFF2-40B4-BE49-F238E27FC236}">
                <a16:creationId xmlns:a16="http://schemas.microsoft.com/office/drawing/2014/main" id="{5F95882F-F9FE-4761-B3C1-EC533896BBC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17011145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och innehåll med bild: Sten">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34E637C8-5E92-914D-8DB5-0EB99F6558A2}"/>
              </a:ext>
            </a:extLst>
          </p:cNvPr>
          <p:cNvSpPr>
            <a:spLocks noGrp="1"/>
          </p:cNvSpPr>
          <p:nvPr>
            <p:ph type="pic" sz="quarter" idx="10" hasCustomPrompt="1"/>
          </p:nvPr>
        </p:nvSpPr>
        <p:spPr>
          <a:xfrm>
            <a:off x="6096001" y="162176"/>
            <a:ext cx="5935622" cy="6533647"/>
          </a:xfrm>
          <a:solidFill>
            <a:srgbClr val="EBEBEB"/>
          </a:solidFill>
        </p:spPr>
        <p:txBody>
          <a:bodyPr tIns="360000">
            <a:normAutofit/>
          </a:bodyPr>
          <a:lstStyle>
            <a:lvl1pPr marL="0" indent="0" algn="ctr">
              <a:buNone/>
              <a:defRPr sz="1600"/>
            </a:lvl1pPr>
          </a:lstStyle>
          <a:p>
            <a:r>
              <a:rPr lang="sv-SE"/>
              <a:t>Klicka på bildikonen i mitten av rutan för att lägga till en bild.</a:t>
            </a:r>
          </a:p>
        </p:txBody>
      </p:sp>
      <p:sp>
        <p:nvSpPr>
          <p:cNvPr id="7" name="Grå bakgrundsruta">
            <a:extLst>
              <a:ext uri="{FF2B5EF4-FFF2-40B4-BE49-F238E27FC236}">
                <a16:creationId xmlns:a16="http://schemas.microsoft.com/office/drawing/2014/main" id="{1B405C56-D778-674D-80A4-1431195D411B}"/>
              </a:ext>
            </a:extLst>
          </p:cNvPr>
          <p:cNvSpPr/>
          <p:nvPr userDrawn="1"/>
        </p:nvSpPr>
        <p:spPr>
          <a:xfrm>
            <a:off x="160377" y="162176"/>
            <a:ext cx="5935624" cy="6533648"/>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solidFill>
                <a:srgbClr val="F9EBF0"/>
              </a:solidFill>
            </a:endParaRP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78777" y="626668"/>
            <a:ext cx="4898820" cy="886397"/>
          </a:xfrm>
        </p:spPr>
        <p:txBody>
          <a:bodyPr lIns="0" tIns="0" rIns="0" bIns="0" anchor="ctr" anchorCtr="0">
            <a:noAutofit/>
          </a:bodyPr>
          <a:lstStyle>
            <a:lvl1pPr>
              <a:defRPr sz="3200" b="1">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0968"/>
            <a:ext cx="4898820" cy="4446456"/>
          </a:xfrm>
        </p:spPr>
        <p:txBody>
          <a:bodyPr lIns="0" tIns="0" rIns="0" bIns="0">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bild 11">
            <a:extLst>
              <a:ext uri="{FF2B5EF4-FFF2-40B4-BE49-F238E27FC236}">
                <a16:creationId xmlns:a16="http://schemas.microsoft.com/office/drawing/2014/main" id="{A832042B-EC19-CB4B-88A3-28602B8E17FA}"/>
              </a:ext>
            </a:extLst>
          </p:cNvPr>
          <p:cNvSpPr>
            <a:spLocks noGrp="1"/>
          </p:cNvSpPr>
          <p:nvPr>
            <p:ph type="pic" sz="quarter" idx="15" hasCustomPrompt="1"/>
          </p:nvPr>
        </p:nvSpPr>
        <p:spPr>
          <a:xfrm>
            <a:off x="10656000" y="6082338"/>
            <a:ext cx="1116000" cy="355701"/>
          </a:xfrm>
          <a:blipFill>
            <a:blip r:embed="rId2">
              <a:extLst>
                <a:ext uri="{96DAC541-7B7A-43D3-8B79-37D633B846F1}">
                  <asvg:svgBlip xmlns:asvg="http://schemas.microsoft.com/office/drawing/2016/SVG/main" r:embed="rId3"/>
                </a:ext>
              </a:extLst>
            </a:blip>
            <a:stretch>
              <a:fillRect/>
            </a:stretch>
          </a:blipFill>
          <a:effectLst>
            <a:outerShdw blurRad="114300" algn="ctr" rotWithShape="0">
              <a:prstClr val="black">
                <a:alpha val="25000"/>
              </a:prstClr>
            </a:outerShdw>
          </a:effectLst>
        </p:spPr>
        <p:txBody>
          <a:bodyPr/>
          <a:lstStyle>
            <a:lvl1pPr marL="0" indent="0">
              <a:buNone/>
              <a:defRPr/>
            </a:lvl1pPr>
          </a:lstStyle>
          <a:p>
            <a:r>
              <a:rPr lang="sv-SE"/>
              <a:t> </a:t>
            </a:r>
          </a:p>
        </p:txBody>
      </p:sp>
    </p:spTree>
    <p:extLst>
      <p:ext uri="{BB962C8B-B14F-4D97-AF65-F5344CB8AC3E}">
        <p14:creationId xmlns:p14="http://schemas.microsoft.com/office/powerpoint/2010/main" val="685729401"/>
      </p:ext>
    </p:extLst>
  </p:cSld>
  <p:clrMapOvr>
    <a:masterClrMapping/>
  </p:clrMapOvr>
  <p:extLst>
    <p:ext uri="{DCECCB84-F9BA-43D5-87BE-67443E8EF086}">
      <p15:sldGuideLst xmlns:p15="http://schemas.microsoft.com/office/powerpoint/2012/main">
        <p15:guide id="1" orient="horz" pos="102" userDrawn="1">
          <p15:clr>
            <a:srgbClr val="FBAE40"/>
          </p15:clr>
        </p15:guide>
        <p15:guide id="2" orient="horz" pos="4217" userDrawn="1">
          <p15:clr>
            <a:srgbClr val="FBAE40"/>
          </p15:clr>
        </p15:guide>
        <p15:guide id="3" pos="3838" userDrawn="1">
          <p15:clr>
            <a:srgbClr val="FBAE40"/>
          </p15:clr>
        </p15:guide>
        <p15:guide id="4" pos="7577"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och innehåll utan rubrik: Sten">
    <p:spTree>
      <p:nvGrpSpPr>
        <p:cNvPr id="1" name=""/>
        <p:cNvGrpSpPr/>
        <p:nvPr/>
      </p:nvGrpSpPr>
      <p:grpSpPr>
        <a:xfrm>
          <a:off x="0" y="0"/>
          <a:ext cx="0" cy="0"/>
          <a:chOff x="0" y="0"/>
          <a:chExt cx="0" cy="0"/>
        </a:xfrm>
      </p:grpSpPr>
      <p:sp>
        <p:nvSpPr>
          <p:cNvPr id="5" name="Grå bakgrundsruta">
            <a:extLst>
              <a:ext uri="{FF2B5EF4-FFF2-40B4-BE49-F238E27FC236}">
                <a16:creationId xmlns:a16="http://schemas.microsoft.com/office/drawing/2014/main" id="{C3013444-A31D-494E-BB43-2138ECD0CDCD}"/>
              </a:ext>
            </a:extLst>
          </p:cNvPr>
          <p:cNvSpPr/>
          <p:nvPr userDrawn="1"/>
        </p:nvSpPr>
        <p:spPr>
          <a:xfrm>
            <a:off x="160378" y="162176"/>
            <a:ext cx="11869200" cy="6533648"/>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6" name="Platshållare för innehåll 2">
            <a:extLst>
              <a:ext uri="{FF2B5EF4-FFF2-40B4-BE49-F238E27FC236}">
                <a16:creationId xmlns:a16="http://schemas.microsoft.com/office/drawing/2014/main" id="{2588F020-9570-1A4A-989B-059BEE2341B1}"/>
              </a:ext>
            </a:extLst>
          </p:cNvPr>
          <p:cNvSpPr>
            <a:spLocks noGrp="1"/>
          </p:cNvSpPr>
          <p:nvPr>
            <p:ph idx="1"/>
          </p:nvPr>
        </p:nvSpPr>
        <p:spPr>
          <a:xfrm>
            <a:off x="678775" y="680576"/>
            <a:ext cx="10834447" cy="5496848"/>
          </a:xfrm>
        </p:spPr>
        <p:txBody>
          <a:bodyPr lIns="0" tIns="0" rIns="0" bIns="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Bildobjekt 7">
            <a:extLst>
              <a:ext uri="{FF2B5EF4-FFF2-40B4-BE49-F238E27FC236}">
                <a16:creationId xmlns:a16="http://schemas.microsoft.com/office/drawing/2014/main" id="{687B131C-43AC-458F-B262-70FA7B1CE48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11886838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om bakgr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72713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om bakgrund m innehåll">
    <p:spTree>
      <p:nvGrpSpPr>
        <p:cNvPr id="1" name=""/>
        <p:cNvGrpSpPr/>
        <p:nvPr/>
      </p:nvGrpSpPr>
      <p:grpSpPr>
        <a:xfrm>
          <a:off x="0" y="0"/>
          <a:ext cx="0" cy="0"/>
          <a:chOff x="0" y="0"/>
          <a:chExt cx="0" cy="0"/>
        </a:xfrm>
      </p:grpSpPr>
      <p:sp>
        <p:nvSpPr>
          <p:cNvPr id="9" name="Platshållare för innehåll 8">
            <a:extLst>
              <a:ext uri="{FF2B5EF4-FFF2-40B4-BE49-F238E27FC236}">
                <a16:creationId xmlns:a16="http://schemas.microsoft.com/office/drawing/2014/main" id="{A7D0A524-E96D-DD43-B161-864FEA1AF7DE}"/>
              </a:ext>
            </a:extLst>
          </p:cNvPr>
          <p:cNvSpPr>
            <a:spLocks noGrp="1"/>
          </p:cNvSpPr>
          <p:nvPr>
            <p:ph sz="quarter" idx="10" hasCustomPrompt="1"/>
          </p:nvPr>
        </p:nvSpPr>
        <p:spPr>
          <a:xfrm>
            <a:off x="160378" y="162175"/>
            <a:ext cx="11869200" cy="6533648"/>
          </a:xfrm>
        </p:spPr>
        <p:txBody>
          <a:bodyPr/>
          <a:lstStyle>
            <a:lvl1pPr marL="0" indent="0" algn="ctr">
              <a:buNone/>
              <a:defRPr/>
            </a:lvl1pPr>
            <a:lvl2pPr marL="457189" indent="0">
              <a:buNone/>
              <a:defRPr/>
            </a:lvl2pPr>
            <a:lvl3pPr marL="914377" indent="0">
              <a:buNone/>
              <a:defRPr/>
            </a:lvl3pPr>
            <a:lvl4pPr marL="1371566" indent="0">
              <a:buNone/>
              <a:defRPr/>
            </a:lvl4pPr>
            <a:lvl5pPr marL="1828754" indent="0">
              <a:buNone/>
              <a:defRPr/>
            </a:lvl5pPr>
          </a:lstStyle>
          <a:p>
            <a:r>
              <a:rPr lang="sv-SE"/>
              <a:t>Klicka på någon av ikonerna i mitten av sidan för att lägga till innehåll. </a:t>
            </a:r>
          </a:p>
        </p:txBody>
      </p:sp>
    </p:spTree>
    <p:extLst>
      <p:ext uri="{BB962C8B-B14F-4D97-AF65-F5344CB8AC3E}">
        <p14:creationId xmlns:p14="http://schemas.microsoft.com/office/powerpoint/2010/main" val="187264771"/>
      </p:ext>
    </p:extLst>
  </p:cSld>
  <p:clrMapOvr>
    <a:masterClrMapping/>
  </p:clrMapOvr>
  <p:extLst>
    <p:ext uri="{DCECCB84-F9BA-43D5-87BE-67443E8EF086}">
      <p15:sldGuideLst xmlns:p15="http://schemas.microsoft.com/office/powerpoint/2012/main">
        <p15:guide id="1" orient="horz" pos="102" userDrawn="1">
          <p15:clr>
            <a:srgbClr val="FBAE40"/>
          </p15:clr>
        </p15:guide>
        <p15:guide id="2" orient="horz" pos="4217" userDrawn="1">
          <p15:clr>
            <a:srgbClr val="FBAE40"/>
          </p15:clr>
        </p15:guide>
        <p15:guide id="3" pos="101" userDrawn="1">
          <p15:clr>
            <a:srgbClr val="FBAE40"/>
          </p15:clr>
        </p15:guide>
        <p15:guide id="4" pos="7577"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om bakgrund m rubrik svart logo: Hav">
    <p:spTree>
      <p:nvGrpSpPr>
        <p:cNvPr id="1" name=""/>
        <p:cNvGrpSpPr/>
        <p:nvPr/>
      </p:nvGrpSpPr>
      <p:grpSpPr>
        <a:xfrm>
          <a:off x="0" y="0"/>
          <a:ext cx="0" cy="0"/>
          <a:chOff x="0" y="0"/>
          <a:chExt cx="0" cy="0"/>
        </a:xfrm>
      </p:grpSpPr>
      <p:sp>
        <p:nvSpPr>
          <p:cNvPr id="9" name="Platshållare för innehåll 8">
            <a:extLst>
              <a:ext uri="{FF2B5EF4-FFF2-40B4-BE49-F238E27FC236}">
                <a16:creationId xmlns:a16="http://schemas.microsoft.com/office/drawing/2014/main" id="{A7D0A524-E96D-DD43-B161-864FEA1AF7DE}"/>
              </a:ext>
            </a:extLst>
          </p:cNvPr>
          <p:cNvSpPr>
            <a:spLocks noGrp="1"/>
          </p:cNvSpPr>
          <p:nvPr>
            <p:ph sz="quarter" idx="10" hasCustomPrompt="1"/>
          </p:nvPr>
        </p:nvSpPr>
        <p:spPr>
          <a:xfrm>
            <a:off x="160378" y="162175"/>
            <a:ext cx="11869200" cy="6533648"/>
          </a:xfrm>
        </p:spPr>
        <p:txBody>
          <a:bodyPr/>
          <a:lstStyle>
            <a:lvl1pPr marL="0" indent="0" algn="ctr">
              <a:buNone/>
              <a:defRPr/>
            </a:lvl1pPr>
            <a:lvl2pPr marL="457189" indent="0">
              <a:buNone/>
              <a:defRPr/>
            </a:lvl2pPr>
            <a:lvl3pPr marL="914377" indent="0">
              <a:buNone/>
              <a:defRPr/>
            </a:lvl3pPr>
            <a:lvl4pPr marL="1371566" indent="0">
              <a:buNone/>
              <a:defRPr/>
            </a:lvl4pPr>
            <a:lvl5pPr marL="1828754" indent="0">
              <a:buNone/>
              <a:defRPr/>
            </a:lvl5pPr>
          </a:lstStyle>
          <a:p>
            <a:r>
              <a:rPr lang="sv-SE"/>
              <a:t>Klicka på någon av ikonerna i mitten av sidan för att lägga till innehåll. Tänk på att använda varianten med mörk logotyp om innehållet i bakgrunden är ljust och den vita logotypen om innehållet är mörkt.</a:t>
            </a: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80402" y="626400"/>
            <a:ext cx="10834447" cy="885600"/>
          </a:xfrm>
        </p:spPr>
        <p:txBody>
          <a:bodyPr lIns="0" tIns="0" rIns="0" bIns="0" anchor="ctr" anchorCtr="0">
            <a:noAutofit/>
          </a:bodyPr>
          <a:lstStyle>
            <a:lvl1pPr>
              <a:defRPr sz="3200" b="1">
                <a:solidFill>
                  <a:schemeClr val="accent1"/>
                </a:solidFill>
              </a:defRPr>
            </a:lvl1pPr>
          </a:lstStyle>
          <a:p>
            <a:r>
              <a:rPr lang="sv-SE"/>
              <a:t>Klicka här för att ändra mall för rubrikformat</a:t>
            </a:r>
          </a:p>
        </p:txBody>
      </p:sp>
      <p:sp>
        <p:nvSpPr>
          <p:cNvPr id="5" name="Platshållare för bild 11">
            <a:extLst>
              <a:ext uri="{FF2B5EF4-FFF2-40B4-BE49-F238E27FC236}">
                <a16:creationId xmlns:a16="http://schemas.microsoft.com/office/drawing/2014/main" id="{F18E9F3E-7AD4-4D48-BF36-08FB384DC16B}"/>
              </a:ext>
              <a:ext uri="{C183D7F6-B498-43B3-948B-1728B52AA6E4}">
                <adec:decorative xmlns:adec="http://schemas.microsoft.com/office/drawing/2017/decorative" val="1"/>
              </a:ext>
            </a:extLst>
          </p:cNvPr>
          <p:cNvSpPr>
            <a:spLocks noGrp="1"/>
          </p:cNvSpPr>
          <p:nvPr>
            <p:ph type="pic" sz="quarter" idx="16" hasCustomPrompt="1"/>
          </p:nvPr>
        </p:nvSpPr>
        <p:spPr>
          <a:xfrm>
            <a:off x="10656000" y="6084000"/>
            <a:ext cx="1116000" cy="355701"/>
          </a:xfrm>
          <a:blipFill>
            <a:blip r:embed="rId2"/>
            <a:stretch>
              <a:fillRect/>
            </a:stretch>
          </a:blipFill>
          <a:effectLst/>
        </p:spPr>
        <p:txBody>
          <a:bodyPr/>
          <a:lstStyle>
            <a:lvl1pPr marL="0" indent="0">
              <a:buNone/>
              <a:defRPr/>
            </a:lvl1pPr>
          </a:lstStyle>
          <a:p>
            <a:r>
              <a:rPr lang="sv-SE"/>
              <a:t> </a:t>
            </a:r>
          </a:p>
        </p:txBody>
      </p:sp>
    </p:spTree>
    <p:extLst>
      <p:ext uri="{BB962C8B-B14F-4D97-AF65-F5344CB8AC3E}">
        <p14:creationId xmlns:p14="http://schemas.microsoft.com/office/powerpoint/2010/main" val="2965018073"/>
      </p:ext>
    </p:extLst>
  </p:cSld>
  <p:clrMapOvr>
    <a:masterClrMapping/>
  </p:clrMapOvr>
  <p:extLst>
    <p:ext uri="{DCECCB84-F9BA-43D5-87BE-67443E8EF086}">
      <p15:sldGuideLst xmlns:p15="http://schemas.microsoft.com/office/powerpoint/2012/main">
        <p15:guide id="1" orient="horz" pos="102" userDrawn="1">
          <p15:clr>
            <a:srgbClr val="FBAE40"/>
          </p15:clr>
        </p15:guide>
        <p15:guide id="2" orient="horz" pos="4217" userDrawn="1">
          <p15:clr>
            <a:srgbClr val="FBAE40"/>
          </p15:clr>
        </p15:guide>
        <p15:guide id="3" pos="101" userDrawn="1">
          <p15:clr>
            <a:srgbClr val="FBAE40"/>
          </p15:clr>
        </p15:guide>
        <p15:guide id="4" pos="7577"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om bakgrund m rubrik vit logo: Hav">
    <p:spTree>
      <p:nvGrpSpPr>
        <p:cNvPr id="1" name=""/>
        <p:cNvGrpSpPr/>
        <p:nvPr/>
      </p:nvGrpSpPr>
      <p:grpSpPr>
        <a:xfrm>
          <a:off x="0" y="0"/>
          <a:ext cx="0" cy="0"/>
          <a:chOff x="0" y="0"/>
          <a:chExt cx="0" cy="0"/>
        </a:xfrm>
      </p:grpSpPr>
      <p:sp>
        <p:nvSpPr>
          <p:cNvPr id="9" name="Platshållare för innehåll 8">
            <a:extLst>
              <a:ext uri="{FF2B5EF4-FFF2-40B4-BE49-F238E27FC236}">
                <a16:creationId xmlns:a16="http://schemas.microsoft.com/office/drawing/2014/main" id="{A7D0A524-E96D-DD43-B161-864FEA1AF7DE}"/>
              </a:ext>
            </a:extLst>
          </p:cNvPr>
          <p:cNvSpPr>
            <a:spLocks noGrp="1"/>
          </p:cNvSpPr>
          <p:nvPr>
            <p:ph sz="quarter" idx="10" hasCustomPrompt="1"/>
          </p:nvPr>
        </p:nvSpPr>
        <p:spPr>
          <a:xfrm>
            <a:off x="160378" y="162175"/>
            <a:ext cx="11869200" cy="6533648"/>
          </a:xfrm>
        </p:spPr>
        <p:txBody>
          <a:bodyPr/>
          <a:lstStyle>
            <a:lvl1pPr marL="0" indent="0" algn="ctr">
              <a:buNone/>
              <a:defRPr/>
            </a:lvl1pPr>
            <a:lvl2pPr marL="457189" indent="0">
              <a:buNone/>
              <a:defRPr/>
            </a:lvl2pPr>
            <a:lvl3pPr marL="914377" indent="0">
              <a:buNone/>
              <a:defRPr/>
            </a:lvl3pPr>
            <a:lvl4pPr marL="1371566" indent="0">
              <a:buNone/>
              <a:defRPr/>
            </a:lvl4pPr>
            <a:lvl5pPr marL="1828754" indent="0">
              <a:buNone/>
              <a:defRPr/>
            </a:lvl5pPr>
          </a:lstStyle>
          <a:p>
            <a:r>
              <a:rPr lang="sv-SE"/>
              <a:t>Klicka på någon av ikonerna i mitten av sidan för att lägga till innehåll. Tänk på att använda varianten med mörk logotyp om innehållet i bakgrunden är ljust och den vita logotypen om innehållet är mörkt.</a:t>
            </a: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80402" y="626400"/>
            <a:ext cx="10834447" cy="885600"/>
          </a:xfrm>
        </p:spPr>
        <p:txBody>
          <a:bodyPr lIns="0" tIns="0" rIns="0" bIns="0" anchor="ctr" anchorCtr="0">
            <a:noAutofit/>
          </a:bodyPr>
          <a:lstStyle>
            <a:lvl1pPr>
              <a:defRPr sz="3200" b="1">
                <a:solidFill>
                  <a:schemeClr val="accent1"/>
                </a:solidFill>
              </a:defRPr>
            </a:lvl1pPr>
          </a:lstStyle>
          <a:p>
            <a:r>
              <a:rPr lang="sv-SE"/>
              <a:t>Klicka här för att ändra mall för rubrikformat</a:t>
            </a:r>
          </a:p>
        </p:txBody>
      </p:sp>
      <p:sp>
        <p:nvSpPr>
          <p:cNvPr id="5" name="Platshållare för bild 11">
            <a:extLst>
              <a:ext uri="{FF2B5EF4-FFF2-40B4-BE49-F238E27FC236}">
                <a16:creationId xmlns:a16="http://schemas.microsoft.com/office/drawing/2014/main" id="{54FC20C5-E20F-584C-AE01-1F307A02855D}"/>
              </a:ext>
              <a:ext uri="{C183D7F6-B498-43B3-948B-1728B52AA6E4}">
                <adec:decorative xmlns:adec="http://schemas.microsoft.com/office/drawing/2017/decorative" val="1"/>
              </a:ext>
            </a:extLst>
          </p:cNvPr>
          <p:cNvSpPr>
            <a:spLocks noGrp="1"/>
          </p:cNvSpPr>
          <p:nvPr>
            <p:ph type="pic" sz="quarter" idx="15" hasCustomPrompt="1"/>
          </p:nvPr>
        </p:nvSpPr>
        <p:spPr>
          <a:xfrm>
            <a:off x="10656000" y="6082338"/>
            <a:ext cx="1116000" cy="355701"/>
          </a:xfrm>
          <a:blipFill>
            <a:blip r:embed="rId2">
              <a:extLst>
                <a:ext uri="{96DAC541-7B7A-43D3-8B79-37D633B846F1}">
                  <asvg:svgBlip xmlns:asvg="http://schemas.microsoft.com/office/drawing/2016/SVG/main" r:embed="rId3"/>
                </a:ext>
              </a:extLst>
            </a:blip>
            <a:stretch>
              <a:fillRect/>
            </a:stretch>
          </a:blipFill>
          <a:effectLst>
            <a:outerShdw blurRad="114300" algn="ctr" rotWithShape="0">
              <a:prstClr val="black">
                <a:alpha val="25000"/>
              </a:prstClr>
            </a:outerShdw>
          </a:effectLst>
        </p:spPr>
        <p:txBody>
          <a:bodyPr/>
          <a:lstStyle>
            <a:lvl1pPr marL="0" indent="0">
              <a:buNone/>
              <a:defRPr/>
            </a:lvl1pPr>
          </a:lstStyle>
          <a:p>
            <a:r>
              <a:rPr lang="sv-SE"/>
              <a:t> </a:t>
            </a:r>
          </a:p>
        </p:txBody>
      </p:sp>
    </p:spTree>
    <p:extLst>
      <p:ext uri="{BB962C8B-B14F-4D97-AF65-F5344CB8AC3E}">
        <p14:creationId xmlns:p14="http://schemas.microsoft.com/office/powerpoint/2010/main" val="649792397"/>
      </p:ext>
    </p:extLst>
  </p:cSld>
  <p:clrMapOvr>
    <a:masterClrMapping/>
  </p:clrMapOvr>
  <p:extLst>
    <p:ext uri="{DCECCB84-F9BA-43D5-87BE-67443E8EF086}">
      <p15:sldGuideLst xmlns:p15="http://schemas.microsoft.com/office/powerpoint/2012/main">
        <p15:guide id="1" orient="horz" pos="102" userDrawn="1">
          <p15:clr>
            <a:srgbClr val="FBAE40"/>
          </p15:clr>
        </p15:guide>
        <p15:guide id="2" orient="horz" pos="4217" userDrawn="1">
          <p15:clr>
            <a:srgbClr val="FBAE40"/>
          </p15:clr>
        </p15:guide>
        <p15:guide id="3" pos="101" userDrawn="1">
          <p15:clr>
            <a:srgbClr val="FBAE40"/>
          </p15:clr>
        </p15:guide>
        <p15:guide id="4" pos="7577"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om bakgrund m rubrik svart logo: Skog">
    <p:spTree>
      <p:nvGrpSpPr>
        <p:cNvPr id="1" name=""/>
        <p:cNvGrpSpPr/>
        <p:nvPr/>
      </p:nvGrpSpPr>
      <p:grpSpPr>
        <a:xfrm>
          <a:off x="0" y="0"/>
          <a:ext cx="0" cy="0"/>
          <a:chOff x="0" y="0"/>
          <a:chExt cx="0" cy="0"/>
        </a:xfrm>
      </p:grpSpPr>
      <p:sp>
        <p:nvSpPr>
          <p:cNvPr id="9" name="Platshållare för innehåll 8">
            <a:extLst>
              <a:ext uri="{FF2B5EF4-FFF2-40B4-BE49-F238E27FC236}">
                <a16:creationId xmlns:a16="http://schemas.microsoft.com/office/drawing/2014/main" id="{A7D0A524-E96D-DD43-B161-864FEA1AF7DE}"/>
              </a:ext>
            </a:extLst>
          </p:cNvPr>
          <p:cNvSpPr>
            <a:spLocks noGrp="1"/>
          </p:cNvSpPr>
          <p:nvPr>
            <p:ph sz="quarter" idx="10" hasCustomPrompt="1"/>
          </p:nvPr>
        </p:nvSpPr>
        <p:spPr>
          <a:xfrm>
            <a:off x="160378" y="162175"/>
            <a:ext cx="11869200" cy="6533648"/>
          </a:xfrm>
        </p:spPr>
        <p:txBody>
          <a:bodyPr/>
          <a:lstStyle>
            <a:lvl1pPr marL="0" indent="0" algn="ctr">
              <a:buNone/>
              <a:defRPr/>
            </a:lvl1pPr>
            <a:lvl2pPr marL="457189" indent="0">
              <a:buNone/>
              <a:defRPr/>
            </a:lvl2pPr>
            <a:lvl3pPr marL="914377" indent="0">
              <a:buNone/>
              <a:defRPr/>
            </a:lvl3pPr>
            <a:lvl4pPr marL="1371566" indent="0">
              <a:buNone/>
              <a:defRPr/>
            </a:lvl4pPr>
            <a:lvl5pPr marL="1828754" indent="0">
              <a:buNone/>
              <a:defRPr/>
            </a:lvl5pPr>
          </a:lstStyle>
          <a:p>
            <a:r>
              <a:rPr lang="sv-SE"/>
              <a:t>Klicka på någon av ikonerna i mitten av sidan för att lägga till innehåll. Tänk på att använda varianten med mörk logotyp om innehållet i bakgrunden är ljust och den vita logotypen om innehållet är mörkt.</a:t>
            </a: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80402" y="626400"/>
            <a:ext cx="10834447" cy="885600"/>
          </a:xfrm>
        </p:spPr>
        <p:txBody>
          <a:bodyPr lIns="0" tIns="0" rIns="0" bIns="0" anchor="ctr" anchorCtr="0">
            <a:noAutofit/>
          </a:bodyPr>
          <a:lstStyle>
            <a:lvl1pPr>
              <a:defRPr sz="3200" b="1">
                <a:solidFill>
                  <a:schemeClr val="accent2"/>
                </a:solidFill>
              </a:defRPr>
            </a:lvl1pPr>
          </a:lstStyle>
          <a:p>
            <a:r>
              <a:rPr lang="sv-SE"/>
              <a:t>Klicka här för att ändra mall för rubrikformat</a:t>
            </a:r>
          </a:p>
        </p:txBody>
      </p:sp>
      <p:sp>
        <p:nvSpPr>
          <p:cNvPr id="5" name="Platshållare för bild 11">
            <a:extLst>
              <a:ext uri="{FF2B5EF4-FFF2-40B4-BE49-F238E27FC236}">
                <a16:creationId xmlns:a16="http://schemas.microsoft.com/office/drawing/2014/main" id="{F7B1711E-E909-43D3-906F-E3ADE3C7D8B9}"/>
              </a:ext>
              <a:ext uri="{C183D7F6-B498-43B3-948B-1728B52AA6E4}">
                <adec:decorative xmlns:adec="http://schemas.microsoft.com/office/drawing/2017/decorative" val="1"/>
              </a:ext>
            </a:extLst>
          </p:cNvPr>
          <p:cNvSpPr>
            <a:spLocks noGrp="1"/>
          </p:cNvSpPr>
          <p:nvPr>
            <p:ph type="pic" sz="quarter" idx="16" hasCustomPrompt="1"/>
          </p:nvPr>
        </p:nvSpPr>
        <p:spPr>
          <a:xfrm>
            <a:off x="10656000" y="6084000"/>
            <a:ext cx="1116000" cy="355701"/>
          </a:xfrm>
          <a:blipFill>
            <a:blip r:embed="rId2"/>
            <a:stretch>
              <a:fillRect/>
            </a:stretch>
          </a:blipFill>
          <a:effectLst/>
        </p:spPr>
        <p:txBody>
          <a:bodyPr/>
          <a:lstStyle>
            <a:lvl1pPr marL="0" indent="0">
              <a:buNone/>
              <a:defRPr/>
            </a:lvl1pPr>
          </a:lstStyle>
          <a:p>
            <a:r>
              <a:rPr lang="sv-SE"/>
              <a:t> </a:t>
            </a:r>
          </a:p>
        </p:txBody>
      </p:sp>
    </p:spTree>
    <p:extLst>
      <p:ext uri="{BB962C8B-B14F-4D97-AF65-F5344CB8AC3E}">
        <p14:creationId xmlns:p14="http://schemas.microsoft.com/office/powerpoint/2010/main" val="3263844367"/>
      </p:ext>
    </p:extLst>
  </p:cSld>
  <p:clrMapOvr>
    <a:masterClrMapping/>
  </p:clrMapOvr>
  <p:extLst>
    <p:ext uri="{DCECCB84-F9BA-43D5-87BE-67443E8EF086}">
      <p15:sldGuideLst xmlns:p15="http://schemas.microsoft.com/office/powerpoint/2012/main">
        <p15:guide id="1" orient="horz" pos="102" userDrawn="1">
          <p15:clr>
            <a:srgbClr val="FBAE40"/>
          </p15:clr>
        </p15:guide>
        <p15:guide id="2" orient="horz" pos="4217" userDrawn="1">
          <p15:clr>
            <a:srgbClr val="FBAE40"/>
          </p15:clr>
        </p15:guide>
        <p15:guide id="3" pos="101" userDrawn="1">
          <p15:clr>
            <a:srgbClr val="FBAE40"/>
          </p15:clr>
        </p15:guide>
        <p15:guide id="4" pos="7577"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om bakgrund m rubrik vit logo: Skog">
    <p:spTree>
      <p:nvGrpSpPr>
        <p:cNvPr id="1" name=""/>
        <p:cNvGrpSpPr/>
        <p:nvPr/>
      </p:nvGrpSpPr>
      <p:grpSpPr>
        <a:xfrm>
          <a:off x="0" y="0"/>
          <a:ext cx="0" cy="0"/>
          <a:chOff x="0" y="0"/>
          <a:chExt cx="0" cy="0"/>
        </a:xfrm>
      </p:grpSpPr>
      <p:sp>
        <p:nvSpPr>
          <p:cNvPr id="9" name="Platshållare för innehåll 8">
            <a:extLst>
              <a:ext uri="{FF2B5EF4-FFF2-40B4-BE49-F238E27FC236}">
                <a16:creationId xmlns:a16="http://schemas.microsoft.com/office/drawing/2014/main" id="{A7D0A524-E96D-DD43-B161-864FEA1AF7DE}"/>
              </a:ext>
            </a:extLst>
          </p:cNvPr>
          <p:cNvSpPr>
            <a:spLocks noGrp="1"/>
          </p:cNvSpPr>
          <p:nvPr>
            <p:ph sz="quarter" idx="10" hasCustomPrompt="1"/>
          </p:nvPr>
        </p:nvSpPr>
        <p:spPr>
          <a:xfrm>
            <a:off x="160378" y="162175"/>
            <a:ext cx="11869200" cy="6533648"/>
          </a:xfrm>
        </p:spPr>
        <p:txBody>
          <a:bodyPr/>
          <a:lstStyle>
            <a:lvl1pPr marL="0" indent="0" algn="ctr">
              <a:buNone/>
              <a:defRPr/>
            </a:lvl1pPr>
            <a:lvl2pPr marL="457189" indent="0">
              <a:buNone/>
              <a:defRPr/>
            </a:lvl2pPr>
            <a:lvl3pPr marL="914377" indent="0">
              <a:buNone/>
              <a:defRPr/>
            </a:lvl3pPr>
            <a:lvl4pPr marL="1371566" indent="0">
              <a:buNone/>
              <a:defRPr/>
            </a:lvl4pPr>
            <a:lvl5pPr marL="1828754" indent="0">
              <a:buNone/>
              <a:defRPr/>
            </a:lvl5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Klicka på någon av ikonerna i mitten av sidan för att lägga till innehåll. Tänk på att använda varianten med mörk logotyp om innehållet i bakgrunden är ljust och den vita logotypen om innehållet är mörkt.</a:t>
            </a: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80402" y="626400"/>
            <a:ext cx="10834447" cy="885600"/>
          </a:xfrm>
        </p:spPr>
        <p:txBody>
          <a:bodyPr lIns="0" tIns="0" rIns="0" bIns="0" anchor="ctr" anchorCtr="0">
            <a:noAutofit/>
          </a:bodyPr>
          <a:lstStyle>
            <a:lvl1pPr>
              <a:defRPr sz="3200" b="1">
                <a:solidFill>
                  <a:schemeClr val="accent2"/>
                </a:solidFill>
              </a:defRPr>
            </a:lvl1pPr>
          </a:lstStyle>
          <a:p>
            <a:r>
              <a:rPr lang="sv-SE"/>
              <a:t>Klicka här för att ändra mall för rubrikformat</a:t>
            </a:r>
          </a:p>
        </p:txBody>
      </p:sp>
      <p:sp>
        <p:nvSpPr>
          <p:cNvPr id="5" name="Platshållare för bild 11">
            <a:extLst>
              <a:ext uri="{FF2B5EF4-FFF2-40B4-BE49-F238E27FC236}">
                <a16:creationId xmlns:a16="http://schemas.microsoft.com/office/drawing/2014/main" id="{54FC20C5-E20F-584C-AE01-1F307A02855D}"/>
              </a:ext>
              <a:ext uri="{C183D7F6-B498-43B3-948B-1728B52AA6E4}">
                <adec:decorative xmlns:adec="http://schemas.microsoft.com/office/drawing/2017/decorative" val="1"/>
              </a:ext>
            </a:extLst>
          </p:cNvPr>
          <p:cNvSpPr>
            <a:spLocks noGrp="1"/>
          </p:cNvSpPr>
          <p:nvPr>
            <p:ph type="pic" sz="quarter" idx="15" hasCustomPrompt="1"/>
          </p:nvPr>
        </p:nvSpPr>
        <p:spPr>
          <a:xfrm>
            <a:off x="10656000" y="6082338"/>
            <a:ext cx="1116000" cy="355701"/>
          </a:xfrm>
          <a:blipFill>
            <a:blip r:embed="rId2">
              <a:extLst>
                <a:ext uri="{96DAC541-7B7A-43D3-8B79-37D633B846F1}">
                  <asvg:svgBlip xmlns:asvg="http://schemas.microsoft.com/office/drawing/2016/SVG/main" r:embed="rId3"/>
                </a:ext>
              </a:extLst>
            </a:blip>
            <a:stretch>
              <a:fillRect/>
            </a:stretch>
          </a:blipFill>
          <a:effectLst>
            <a:outerShdw blurRad="114300" algn="ctr" rotWithShape="0">
              <a:prstClr val="black">
                <a:alpha val="25000"/>
              </a:prstClr>
            </a:outerShdw>
          </a:effectLst>
        </p:spPr>
        <p:txBody>
          <a:bodyPr/>
          <a:lstStyle>
            <a:lvl1pPr marL="0" indent="0">
              <a:buNone/>
              <a:defRPr/>
            </a:lvl1pPr>
          </a:lstStyle>
          <a:p>
            <a:r>
              <a:rPr lang="sv-SE"/>
              <a:t> </a:t>
            </a:r>
          </a:p>
        </p:txBody>
      </p:sp>
    </p:spTree>
    <p:extLst>
      <p:ext uri="{BB962C8B-B14F-4D97-AF65-F5344CB8AC3E}">
        <p14:creationId xmlns:p14="http://schemas.microsoft.com/office/powerpoint/2010/main" val="336468885"/>
      </p:ext>
    </p:extLst>
  </p:cSld>
  <p:clrMapOvr>
    <a:masterClrMapping/>
  </p:clrMapOvr>
  <p:extLst>
    <p:ext uri="{DCECCB84-F9BA-43D5-87BE-67443E8EF086}">
      <p15:sldGuideLst xmlns:p15="http://schemas.microsoft.com/office/powerpoint/2012/main">
        <p15:guide id="1" orient="horz" pos="102" userDrawn="1">
          <p15:clr>
            <a:srgbClr val="FBAE40"/>
          </p15:clr>
        </p15:guide>
        <p15:guide id="2" orient="horz" pos="4217" userDrawn="1">
          <p15:clr>
            <a:srgbClr val="FBAE40"/>
          </p15:clr>
        </p15:guide>
        <p15:guide id="3" pos="101" userDrawn="1">
          <p15:clr>
            <a:srgbClr val="FBAE40"/>
          </p15:clr>
        </p15:guide>
        <p15:guide id="4" pos="7577"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om bakgrund m rubrik svart logo: Liv">
    <p:spTree>
      <p:nvGrpSpPr>
        <p:cNvPr id="1" name=""/>
        <p:cNvGrpSpPr/>
        <p:nvPr/>
      </p:nvGrpSpPr>
      <p:grpSpPr>
        <a:xfrm>
          <a:off x="0" y="0"/>
          <a:ext cx="0" cy="0"/>
          <a:chOff x="0" y="0"/>
          <a:chExt cx="0" cy="0"/>
        </a:xfrm>
      </p:grpSpPr>
      <p:sp>
        <p:nvSpPr>
          <p:cNvPr id="9" name="Platshållare för innehåll 8">
            <a:extLst>
              <a:ext uri="{FF2B5EF4-FFF2-40B4-BE49-F238E27FC236}">
                <a16:creationId xmlns:a16="http://schemas.microsoft.com/office/drawing/2014/main" id="{A7D0A524-E96D-DD43-B161-864FEA1AF7DE}"/>
              </a:ext>
            </a:extLst>
          </p:cNvPr>
          <p:cNvSpPr>
            <a:spLocks noGrp="1"/>
          </p:cNvSpPr>
          <p:nvPr>
            <p:ph sz="quarter" idx="10" hasCustomPrompt="1"/>
          </p:nvPr>
        </p:nvSpPr>
        <p:spPr>
          <a:xfrm>
            <a:off x="160378" y="162175"/>
            <a:ext cx="11869200" cy="6533648"/>
          </a:xfrm>
        </p:spPr>
        <p:txBody>
          <a:bodyPr/>
          <a:lstStyle>
            <a:lvl1pPr marL="0" indent="0" algn="ctr">
              <a:buNone/>
              <a:defRPr/>
            </a:lvl1pPr>
            <a:lvl2pPr marL="457189" indent="0">
              <a:buNone/>
              <a:defRPr/>
            </a:lvl2pPr>
            <a:lvl3pPr marL="914377" indent="0">
              <a:buNone/>
              <a:defRPr/>
            </a:lvl3pPr>
            <a:lvl4pPr marL="1371566" indent="0">
              <a:buNone/>
              <a:defRPr/>
            </a:lvl4pPr>
            <a:lvl5pPr marL="1828754" indent="0">
              <a:buNone/>
              <a:defRPr/>
            </a:lvl5pPr>
          </a:lstStyle>
          <a:p>
            <a:r>
              <a:rPr lang="sv-SE"/>
              <a:t>Klicka på någon av ikonerna i mitten av sidan för att lägga till innehåll. Tänk på att använda varianten med mörk logotyp om innehållet i bakgrunden är ljust och den vita logotypen om innehållet är mörkt.</a:t>
            </a: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80402" y="626400"/>
            <a:ext cx="10834447" cy="885600"/>
          </a:xfrm>
        </p:spPr>
        <p:txBody>
          <a:bodyPr lIns="0" tIns="0" rIns="0" bIns="0" anchor="ctr" anchorCtr="0">
            <a:noAutofit/>
          </a:bodyPr>
          <a:lstStyle>
            <a:lvl1pPr>
              <a:defRPr sz="3200" b="1">
                <a:solidFill>
                  <a:schemeClr val="accent3"/>
                </a:solidFill>
              </a:defRPr>
            </a:lvl1pPr>
          </a:lstStyle>
          <a:p>
            <a:r>
              <a:rPr lang="sv-SE"/>
              <a:t>Klicka här för att ändra mall för rubrikformat</a:t>
            </a:r>
          </a:p>
        </p:txBody>
      </p:sp>
      <p:sp>
        <p:nvSpPr>
          <p:cNvPr id="5" name="Platshållare för bild 11">
            <a:extLst>
              <a:ext uri="{FF2B5EF4-FFF2-40B4-BE49-F238E27FC236}">
                <a16:creationId xmlns:a16="http://schemas.microsoft.com/office/drawing/2014/main" id="{D7CE1E6A-B128-46F4-BEF0-2E35B0E2E358}"/>
              </a:ext>
              <a:ext uri="{C183D7F6-B498-43B3-948B-1728B52AA6E4}">
                <adec:decorative xmlns:adec="http://schemas.microsoft.com/office/drawing/2017/decorative" val="1"/>
              </a:ext>
            </a:extLst>
          </p:cNvPr>
          <p:cNvSpPr>
            <a:spLocks noGrp="1"/>
          </p:cNvSpPr>
          <p:nvPr>
            <p:ph type="pic" sz="quarter" idx="16" hasCustomPrompt="1"/>
          </p:nvPr>
        </p:nvSpPr>
        <p:spPr>
          <a:xfrm>
            <a:off x="10656000" y="6084000"/>
            <a:ext cx="1116000" cy="355701"/>
          </a:xfrm>
          <a:blipFill>
            <a:blip r:embed="rId2"/>
            <a:stretch>
              <a:fillRect/>
            </a:stretch>
          </a:blipFill>
          <a:effectLst/>
        </p:spPr>
        <p:txBody>
          <a:bodyPr/>
          <a:lstStyle>
            <a:lvl1pPr marL="0" indent="0">
              <a:buNone/>
              <a:defRPr/>
            </a:lvl1pPr>
          </a:lstStyle>
          <a:p>
            <a:r>
              <a:rPr lang="sv-SE"/>
              <a:t> </a:t>
            </a:r>
          </a:p>
        </p:txBody>
      </p:sp>
    </p:spTree>
    <p:extLst>
      <p:ext uri="{BB962C8B-B14F-4D97-AF65-F5344CB8AC3E}">
        <p14:creationId xmlns:p14="http://schemas.microsoft.com/office/powerpoint/2010/main" val="3519152083"/>
      </p:ext>
    </p:extLst>
  </p:cSld>
  <p:clrMapOvr>
    <a:masterClrMapping/>
  </p:clrMapOvr>
  <p:extLst>
    <p:ext uri="{DCECCB84-F9BA-43D5-87BE-67443E8EF086}">
      <p15:sldGuideLst xmlns:p15="http://schemas.microsoft.com/office/powerpoint/2012/main">
        <p15:guide id="1" orient="horz" pos="102" userDrawn="1">
          <p15:clr>
            <a:srgbClr val="FBAE40"/>
          </p15:clr>
        </p15:guide>
        <p15:guide id="2" orient="horz" pos="4217" userDrawn="1">
          <p15:clr>
            <a:srgbClr val="FBAE40"/>
          </p15:clr>
        </p15:guide>
        <p15:guide id="3" pos="101" userDrawn="1">
          <p15:clr>
            <a:srgbClr val="FBAE40"/>
          </p15:clr>
        </p15:guide>
        <p15:guide id="4" pos="7577"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sida mellan: Skog ljus">
    <p:spTree>
      <p:nvGrpSpPr>
        <p:cNvPr id="1" name=""/>
        <p:cNvGrpSpPr/>
        <p:nvPr/>
      </p:nvGrpSpPr>
      <p:grpSpPr>
        <a:xfrm>
          <a:off x="0" y="0"/>
          <a:ext cx="0" cy="0"/>
          <a:chOff x="0" y="0"/>
          <a:chExt cx="0" cy="0"/>
        </a:xfrm>
      </p:grpSpPr>
      <p:sp>
        <p:nvSpPr>
          <p:cNvPr id="9" name="Grå bakgrundsruta">
            <a:extLst>
              <a:ext uri="{FF2B5EF4-FFF2-40B4-BE49-F238E27FC236}">
                <a16:creationId xmlns:a16="http://schemas.microsoft.com/office/drawing/2014/main" id="{CA1B302D-5537-3C4E-A6D5-3D05727FB279}"/>
              </a:ext>
            </a:extLst>
          </p:cNvPr>
          <p:cNvSpPr/>
          <p:nvPr userDrawn="1"/>
        </p:nvSpPr>
        <p:spPr>
          <a:xfrm>
            <a:off x="162003" y="162000"/>
            <a:ext cx="11869200" cy="6533648"/>
          </a:xfrm>
          <a:prstGeom prst="rect">
            <a:avLst/>
          </a:prstGeom>
          <a:solidFill>
            <a:srgbClr val="E5F1F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C4B98AC0-4165-6D43-8029-FC361C4AB4F4}"/>
              </a:ext>
            </a:extLst>
          </p:cNvPr>
          <p:cNvSpPr>
            <a:spLocks noGrp="1"/>
          </p:cNvSpPr>
          <p:nvPr>
            <p:ph type="title"/>
          </p:nvPr>
        </p:nvSpPr>
        <p:spPr>
          <a:xfrm>
            <a:off x="426721" y="887521"/>
            <a:ext cx="11342132" cy="4985979"/>
          </a:xfrm>
        </p:spPr>
        <p:txBody>
          <a:bodyPr lIns="0" tIns="0" rIns="0" bIns="0"/>
          <a:lstStyle>
            <a:lvl1pPr algn="ctr">
              <a:defRPr>
                <a:solidFill>
                  <a:schemeClr val="accent2"/>
                </a:solidFill>
              </a:defRPr>
            </a:lvl1pPr>
          </a:lstStyle>
          <a:p>
            <a:r>
              <a:rPr lang="sv-SE"/>
              <a:t>Klicka här för att ändra mall för rubrikformat</a:t>
            </a:r>
          </a:p>
        </p:txBody>
      </p:sp>
      <p:pic>
        <p:nvPicPr>
          <p:cNvPr id="6" name="Bildobjekt 5">
            <a:extLst>
              <a:ext uri="{FF2B5EF4-FFF2-40B4-BE49-F238E27FC236}">
                <a16:creationId xmlns:a16="http://schemas.microsoft.com/office/drawing/2014/main" id="{860B12A8-972C-4031-B5D0-EC46F6AF5F7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3955935131"/>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om bakgrund m rubrik vit logo: Liv">
    <p:spTree>
      <p:nvGrpSpPr>
        <p:cNvPr id="1" name=""/>
        <p:cNvGrpSpPr/>
        <p:nvPr/>
      </p:nvGrpSpPr>
      <p:grpSpPr>
        <a:xfrm>
          <a:off x="0" y="0"/>
          <a:ext cx="0" cy="0"/>
          <a:chOff x="0" y="0"/>
          <a:chExt cx="0" cy="0"/>
        </a:xfrm>
      </p:grpSpPr>
      <p:sp>
        <p:nvSpPr>
          <p:cNvPr id="9" name="Platshållare för innehåll 8">
            <a:extLst>
              <a:ext uri="{FF2B5EF4-FFF2-40B4-BE49-F238E27FC236}">
                <a16:creationId xmlns:a16="http://schemas.microsoft.com/office/drawing/2014/main" id="{A7D0A524-E96D-DD43-B161-864FEA1AF7DE}"/>
              </a:ext>
            </a:extLst>
          </p:cNvPr>
          <p:cNvSpPr>
            <a:spLocks noGrp="1"/>
          </p:cNvSpPr>
          <p:nvPr>
            <p:ph sz="quarter" idx="10" hasCustomPrompt="1"/>
          </p:nvPr>
        </p:nvSpPr>
        <p:spPr>
          <a:xfrm>
            <a:off x="160378" y="162175"/>
            <a:ext cx="11869200" cy="6533648"/>
          </a:xfrm>
        </p:spPr>
        <p:txBody>
          <a:bodyPr/>
          <a:lstStyle>
            <a:lvl1pPr marL="0" indent="0" algn="ctr">
              <a:buNone/>
              <a:defRPr/>
            </a:lvl1pPr>
            <a:lvl2pPr marL="457189" indent="0">
              <a:buNone/>
              <a:defRPr/>
            </a:lvl2pPr>
            <a:lvl3pPr marL="914377" indent="0">
              <a:buNone/>
              <a:defRPr/>
            </a:lvl3pPr>
            <a:lvl4pPr marL="1371566" indent="0">
              <a:buNone/>
              <a:defRPr/>
            </a:lvl4pPr>
            <a:lvl5pPr marL="1828754" indent="0">
              <a:buNone/>
              <a:defRPr/>
            </a:lvl5pPr>
          </a:lstStyle>
          <a:p>
            <a:r>
              <a:rPr lang="sv-SE"/>
              <a:t>Klicka på någon av ikonerna i mitten av sidan för att lägga till innehåll. Tänk på att använda varianten med mörk logotyp om innehållet i bakgrunden är ljust och den vita logotypen om innehållet är mörkt.</a:t>
            </a: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80402" y="626400"/>
            <a:ext cx="10834447" cy="885600"/>
          </a:xfrm>
        </p:spPr>
        <p:txBody>
          <a:bodyPr lIns="0" tIns="0" rIns="0" bIns="0" anchor="ctr" anchorCtr="0">
            <a:noAutofit/>
          </a:bodyPr>
          <a:lstStyle>
            <a:lvl1pPr>
              <a:defRPr sz="3200" b="1">
                <a:solidFill>
                  <a:schemeClr val="accent3"/>
                </a:solidFill>
              </a:defRPr>
            </a:lvl1pPr>
          </a:lstStyle>
          <a:p>
            <a:r>
              <a:rPr lang="sv-SE"/>
              <a:t>Klicka här för att ändra mall för rubrikformat</a:t>
            </a:r>
          </a:p>
        </p:txBody>
      </p:sp>
      <p:sp>
        <p:nvSpPr>
          <p:cNvPr id="5" name="Platshållare för bild 11">
            <a:extLst>
              <a:ext uri="{FF2B5EF4-FFF2-40B4-BE49-F238E27FC236}">
                <a16:creationId xmlns:a16="http://schemas.microsoft.com/office/drawing/2014/main" id="{54FC20C5-E20F-584C-AE01-1F307A02855D}"/>
              </a:ext>
              <a:ext uri="{C183D7F6-B498-43B3-948B-1728B52AA6E4}">
                <adec:decorative xmlns:adec="http://schemas.microsoft.com/office/drawing/2017/decorative" val="1"/>
              </a:ext>
            </a:extLst>
          </p:cNvPr>
          <p:cNvSpPr>
            <a:spLocks noGrp="1"/>
          </p:cNvSpPr>
          <p:nvPr>
            <p:ph type="pic" sz="quarter" idx="15" hasCustomPrompt="1"/>
          </p:nvPr>
        </p:nvSpPr>
        <p:spPr>
          <a:xfrm>
            <a:off x="10656000" y="6082338"/>
            <a:ext cx="1116000" cy="355701"/>
          </a:xfrm>
          <a:blipFill>
            <a:blip r:embed="rId2">
              <a:extLst>
                <a:ext uri="{96DAC541-7B7A-43D3-8B79-37D633B846F1}">
                  <asvg:svgBlip xmlns:asvg="http://schemas.microsoft.com/office/drawing/2016/SVG/main" r:embed="rId3"/>
                </a:ext>
              </a:extLst>
            </a:blip>
            <a:stretch>
              <a:fillRect/>
            </a:stretch>
          </a:blipFill>
          <a:effectLst>
            <a:outerShdw blurRad="114300" algn="ctr" rotWithShape="0">
              <a:prstClr val="black">
                <a:alpha val="25000"/>
              </a:prstClr>
            </a:outerShdw>
          </a:effectLst>
        </p:spPr>
        <p:txBody>
          <a:bodyPr/>
          <a:lstStyle>
            <a:lvl1pPr marL="0" indent="0">
              <a:buNone/>
              <a:defRPr/>
            </a:lvl1pPr>
          </a:lstStyle>
          <a:p>
            <a:r>
              <a:rPr lang="sv-SE"/>
              <a:t> </a:t>
            </a:r>
          </a:p>
        </p:txBody>
      </p:sp>
    </p:spTree>
    <p:extLst>
      <p:ext uri="{BB962C8B-B14F-4D97-AF65-F5344CB8AC3E}">
        <p14:creationId xmlns:p14="http://schemas.microsoft.com/office/powerpoint/2010/main" val="3981570314"/>
      </p:ext>
    </p:extLst>
  </p:cSld>
  <p:clrMapOvr>
    <a:masterClrMapping/>
  </p:clrMapOvr>
  <p:extLst>
    <p:ext uri="{DCECCB84-F9BA-43D5-87BE-67443E8EF086}">
      <p15:sldGuideLst xmlns:p15="http://schemas.microsoft.com/office/powerpoint/2012/main">
        <p15:guide id="1" orient="horz" pos="102" userDrawn="1">
          <p15:clr>
            <a:srgbClr val="FBAE40"/>
          </p15:clr>
        </p15:guide>
        <p15:guide id="2" orient="horz" pos="4217" userDrawn="1">
          <p15:clr>
            <a:srgbClr val="FBAE40"/>
          </p15:clr>
        </p15:guide>
        <p15:guide id="3" pos="101" userDrawn="1">
          <p15:clr>
            <a:srgbClr val="FBAE40"/>
          </p15:clr>
        </p15:guide>
        <p15:guide id="4" pos="7577"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om bakgrund m rubrik svart logo: Vind">
    <p:spTree>
      <p:nvGrpSpPr>
        <p:cNvPr id="1" name=""/>
        <p:cNvGrpSpPr/>
        <p:nvPr/>
      </p:nvGrpSpPr>
      <p:grpSpPr>
        <a:xfrm>
          <a:off x="0" y="0"/>
          <a:ext cx="0" cy="0"/>
          <a:chOff x="0" y="0"/>
          <a:chExt cx="0" cy="0"/>
        </a:xfrm>
      </p:grpSpPr>
      <p:sp>
        <p:nvSpPr>
          <p:cNvPr id="9" name="Platshållare för innehåll 8">
            <a:extLst>
              <a:ext uri="{FF2B5EF4-FFF2-40B4-BE49-F238E27FC236}">
                <a16:creationId xmlns:a16="http://schemas.microsoft.com/office/drawing/2014/main" id="{A7D0A524-E96D-DD43-B161-864FEA1AF7DE}"/>
              </a:ext>
            </a:extLst>
          </p:cNvPr>
          <p:cNvSpPr>
            <a:spLocks noGrp="1"/>
          </p:cNvSpPr>
          <p:nvPr>
            <p:ph sz="quarter" idx="10" hasCustomPrompt="1"/>
          </p:nvPr>
        </p:nvSpPr>
        <p:spPr>
          <a:xfrm>
            <a:off x="160378" y="162175"/>
            <a:ext cx="11869200" cy="6533648"/>
          </a:xfrm>
        </p:spPr>
        <p:txBody>
          <a:bodyPr/>
          <a:lstStyle>
            <a:lvl1pPr marL="0" indent="0" algn="ctr">
              <a:buNone/>
              <a:defRPr/>
            </a:lvl1pPr>
            <a:lvl2pPr marL="457189" indent="0">
              <a:buNone/>
              <a:defRPr/>
            </a:lvl2pPr>
            <a:lvl3pPr marL="914377" indent="0">
              <a:buNone/>
              <a:defRPr/>
            </a:lvl3pPr>
            <a:lvl4pPr marL="1371566" indent="0">
              <a:buNone/>
              <a:defRPr/>
            </a:lvl4pPr>
            <a:lvl5pPr marL="1828754" indent="0">
              <a:buNone/>
              <a:defRPr/>
            </a:lvl5pPr>
          </a:lstStyle>
          <a:p>
            <a:r>
              <a:rPr lang="sv-SE"/>
              <a:t>Klicka på någon av ikonerna i mitten av sidan för att lägga till innehåll. Tänk på att använda varianten med mörk logotyp om innehållet i bakgrunden är ljust och den vita logotypen om innehållet är mörkt.</a:t>
            </a: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80402" y="626400"/>
            <a:ext cx="10834447" cy="885600"/>
          </a:xfrm>
        </p:spPr>
        <p:txBody>
          <a:bodyPr lIns="0" tIns="0" rIns="0" bIns="0" anchor="ctr" anchorCtr="0">
            <a:noAutofit/>
          </a:bodyPr>
          <a:lstStyle>
            <a:lvl1pPr>
              <a:defRPr sz="3200" b="1">
                <a:solidFill>
                  <a:schemeClr val="accent4"/>
                </a:solidFill>
              </a:defRPr>
            </a:lvl1pPr>
          </a:lstStyle>
          <a:p>
            <a:r>
              <a:rPr lang="sv-SE"/>
              <a:t>Klicka här för att ändra mall för rubrikformat</a:t>
            </a:r>
          </a:p>
        </p:txBody>
      </p:sp>
      <p:sp>
        <p:nvSpPr>
          <p:cNvPr id="5" name="Platshållare för bild 11">
            <a:extLst>
              <a:ext uri="{FF2B5EF4-FFF2-40B4-BE49-F238E27FC236}">
                <a16:creationId xmlns:a16="http://schemas.microsoft.com/office/drawing/2014/main" id="{4DD1B7BD-344C-42D8-9F57-62D56C10D622}"/>
              </a:ext>
              <a:ext uri="{C183D7F6-B498-43B3-948B-1728B52AA6E4}">
                <adec:decorative xmlns:adec="http://schemas.microsoft.com/office/drawing/2017/decorative" val="1"/>
              </a:ext>
            </a:extLst>
          </p:cNvPr>
          <p:cNvSpPr>
            <a:spLocks noGrp="1"/>
          </p:cNvSpPr>
          <p:nvPr>
            <p:ph type="pic" sz="quarter" idx="16" hasCustomPrompt="1"/>
          </p:nvPr>
        </p:nvSpPr>
        <p:spPr>
          <a:xfrm>
            <a:off x="10656000" y="6084000"/>
            <a:ext cx="1116000" cy="355701"/>
          </a:xfrm>
          <a:blipFill>
            <a:blip r:embed="rId2"/>
            <a:stretch>
              <a:fillRect/>
            </a:stretch>
          </a:blipFill>
          <a:effectLst/>
        </p:spPr>
        <p:txBody>
          <a:bodyPr/>
          <a:lstStyle>
            <a:lvl1pPr marL="0" indent="0">
              <a:buNone/>
              <a:defRPr/>
            </a:lvl1pPr>
          </a:lstStyle>
          <a:p>
            <a:r>
              <a:rPr lang="sv-SE"/>
              <a:t> </a:t>
            </a:r>
          </a:p>
        </p:txBody>
      </p:sp>
    </p:spTree>
    <p:extLst>
      <p:ext uri="{BB962C8B-B14F-4D97-AF65-F5344CB8AC3E}">
        <p14:creationId xmlns:p14="http://schemas.microsoft.com/office/powerpoint/2010/main" val="1644290864"/>
      </p:ext>
    </p:extLst>
  </p:cSld>
  <p:clrMapOvr>
    <a:masterClrMapping/>
  </p:clrMapOvr>
  <p:extLst>
    <p:ext uri="{DCECCB84-F9BA-43D5-87BE-67443E8EF086}">
      <p15:sldGuideLst xmlns:p15="http://schemas.microsoft.com/office/powerpoint/2012/main">
        <p15:guide id="1" orient="horz" pos="102" userDrawn="1">
          <p15:clr>
            <a:srgbClr val="FBAE40"/>
          </p15:clr>
        </p15:guide>
        <p15:guide id="2" orient="horz" pos="4217" userDrawn="1">
          <p15:clr>
            <a:srgbClr val="FBAE40"/>
          </p15:clr>
        </p15:guide>
        <p15:guide id="3" pos="101" userDrawn="1">
          <p15:clr>
            <a:srgbClr val="FBAE40"/>
          </p15:clr>
        </p15:guide>
        <p15:guide id="4" pos="7577"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om bakgrund m rubrik vit logo: Vind">
    <p:spTree>
      <p:nvGrpSpPr>
        <p:cNvPr id="1" name=""/>
        <p:cNvGrpSpPr/>
        <p:nvPr/>
      </p:nvGrpSpPr>
      <p:grpSpPr>
        <a:xfrm>
          <a:off x="0" y="0"/>
          <a:ext cx="0" cy="0"/>
          <a:chOff x="0" y="0"/>
          <a:chExt cx="0" cy="0"/>
        </a:xfrm>
      </p:grpSpPr>
      <p:sp>
        <p:nvSpPr>
          <p:cNvPr id="9" name="Platshållare för innehåll 8">
            <a:extLst>
              <a:ext uri="{FF2B5EF4-FFF2-40B4-BE49-F238E27FC236}">
                <a16:creationId xmlns:a16="http://schemas.microsoft.com/office/drawing/2014/main" id="{A7D0A524-E96D-DD43-B161-864FEA1AF7DE}"/>
              </a:ext>
            </a:extLst>
          </p:cNvPr>
          <p:cNvSpPr>
            <a:spLocks noGrp="1"/>
          </p:cNvSpPr>
          <p:nvPr>
            <p:ph sz="quarter" idx="10" hasCustomPrompt="1"/>
          </p:nvPr>
        </p:nvSpPr>
        <p:spPr>
          <a:xfrm>
            <a:off x="160378" y="162175"/>
            <a:ext cx="11869200" cy="6533648"/>
          </a:xfrm>
        </p:spPr>
        <p:txBody>
          <a:bodyPr/>
          <a:lstStyle>
            <a:lvl1pPr marL="0" indent="0" algn="ctr">
              <a:buNone/>
              <a:defRPr/>
            </a:lvl1pPr>
            <a:lvl2pPr marL="457189" indent="0">
              <a:buNone/>
              <a:defRPr/>
            </a:lvl2pPr>
            <a:lvl3pPr marL="914377" indent="0">
              <a:buNone/>
              <a:defRPr/>
            </a:lvl3pPr>
            <a:lvl4pPr marL="1371566" indent="0">
              <a:buNone/>
              <a:defRPr/>
            </a:lvl4pPr>
            <a:lvl5pPr marL="1828754" indent="0">
              <a:buNone/>
              <a:defRPr/>
            </a:lvl5pPr>
          </a:lstStyle>
          <a:p>
            <a:r>
              <a:rPr lang="sv-SE"/>
              <a:t>Klicka på någon av ikonerna i mitten av sidan för att lägga till innehåll. Tänk på att använda varianten med mörk logotyp om innehållet i bakgrunden är ljust och den vita logotypen om innehållet är mörkt.</a:t>
            </a: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80402" y="626400"/>
            <a:ext cx="10834447" cy="885600"/>
          </a:xfrm>
        </p:spPr>
        <p:txBody>
          <a:bodyPr lIns="0" tIns="0" rIns="0" bIns="0" anchor="ctr" anchorCtr="0">
            <a:noAutofit/>
          </a:bodyPr>
          <a:lstStyle>
            <a:lvl1pPr>
              <a:defRPr sz="3200" b="1">
                <a:solidFill>
                  <a:schemeClr val="accent4"/>
                </a:solidFill>
              </a:defRPr>
            </a:lvl1pPr>
          </a:lstStyle>
          <a:p>
            <a:r>
              <a:rPr lang="sv-SE"/>
              <a:t>Klicka här för att ändra mall för rubrikformat</a:t>
            </a:r>
          </a:p>
        </p:txBody>
      </p:sp>
      <p:sp>
        <p:nvSpPr>
          <p:cNvPr id="5" name="Platshållare för bild 11">
            <a:extLst>
              <a:ext uri="{FF2B5EF4-FFF2-40B4-BE49-F238E27FC236}">
                <a16:creationId xmlns:a16="http://schemas.microsoft.com/office/drawing/2014/main" id="{54FC20C5-E20F-584C-AE01-1F307A02855D}"/>
              </a:ext>
              <a:ext uri="{C183D7F6-B498-43B3-948B-1728B52AA6E4}">
                <adec:decorative xmlns:adec="http://schemas.microsoft.com/office/drawing/2017/decorative" val="1"/>
              </a:ext>
            </a:extLst>
          </p:cNvPr>
          <p:cNvSpPr>
            <a:spLocks noGrp="1"/>
          </p:cNvSpPr>
          <p:nvPr>
            <p:ph type="pic" sz="quarter" idx="15" hasCustomPrompt="1"/>
          </p:nvPr>
        </p:nvSpPr>
        <p:spPr>
          <a:xfrm>
            <a:off x="10656000" y="6082338"/>
            <a:ext cx="1116000" cy="355701"/>
          </a:xfrm>
          <a:blipFill>
            <a:blip r:embed="rId2">
              <a:extLst>
                <a:ext uri="{96DAC541-7B7A-43D3-8B79-37D633B846F1}">
                  <asvg:svgBlip xmlns:asvg="http://schemas.microsoft.com/office/drawing/2016/SVG/main" r:embed="rId3"/>
                </a:ext>
              </a:extLst>
            </a:blip>
            <a:stretch>
              <a:fillRect/>
            </a:stretch>
          </a:blipFill>
          <a:effectLst>
            <a:outerShdw blurRad="114300" algn="ctr" rotWithShape="0">
              <a:prstClr val="black">
                <a:alpha val="25000"/>
              </a:prstClr>
            </a:outerShdw>
          </a:effectLst>
        </p:spPr>
        <p:txBody>
          <a:bodyPr/>
          <a:lstStyle>
            <a:lvl1pPr marL="0" indent="0">
              <a:buNone/>
              <a:defRPr/>
            </a:lvl1pPr>
          </a:lstStyle>
          <a:p>
            <a:r>
              <a:rPr lang="sv-SE"/>
              <a:t> </a:t>
            </a:r>
          </a:p>
        </p:txBody>
      </p:sp>
    </p:spTree>
    <p:extLst>
      <p:ext uri="{BB962C8B-B14F-4D97-AF65-F5344CB8AC3E}">
        <p14:creationId xmlns:p14="http://schemas.microsoft.com/office/powerpoint/2010/main" val="1215001462"/>
      </p:ext>
    </p:extLst>
  </p:cSld>
  <p:clrMapOvr>
    <a:masterClrMapping/>
  </p:clrMapOvr>
  <p:extLst>
    <p:ext uri="{DCECCB84-F9BA-43D5-87BE-67443E8EF086}">
      <p15:sldGuideLst xmlns:p15="http://schemas.microsoft.com/office/powerpoint/2012/main">
        <p15:guide id="1" orient="horz" pos="102" userDrawn="1">
          <p15:clr>
            <a:srgbClr val="FBAE40"/>
          </p15:clr>
        </p15:guide>
        <p15:guide id="2" orient="horz" pos="4217" userDrawn="1">
          <p15:clr>
            <a:srgbClr val="FBAE40"/>
          </p15:clr>
        </p15:guide>
        <p15:guide id="3" pos="101" userDrawn="1">
          <p15:clr>
            <a:srgbClr val="FBAE40"/>
          </p15:clr>
        </p15:guide>
        <p15:guide id="4" pos="7577"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om bakgrund m rubrik svart logo: Kraft">
    <p:spTree>
      <p:nvGrpSpPr>
        <p:cNvPr id="1" name=""/>
        <p:cNvGrpSpPr/>
        <p:nvPr/>
      </p:nvGrpSpPr>
      <p:grpSpPr>
        <a:xfrm>
          <a:off x="0" y="0"/>
          <a:ext cx="0" cy="0"/>
          <a:chOff x="0" y="0"/>
          <a:chExt cx="0" cy="0"/>
        </a:xfrm>
      </p:grpSpPr>
      <p:sp>
        <p:nvSpPr>
          <p:cNvPr id="9" name="Platshållare för innehåll 8">
            <a:extLst>
              <a:ext uri="{FF2B5EF4-FFF2-40B4-BE49-F238E27FC236}">
                <a16:creationId xmlns:a16="http://schemas.microsoft.com/office/drawing/2014/main" id="{A7D0A524-E96D-DD43-B161-864FEA1AF7DE}"/>
              </a:ext>
            </a:extLst>
          </p:cNvPr>
          <p:cNvSpPr>
            <a:spLocks noGrp="1"/>
          </p:cNvSpPr>
          <p:nvPr>
            <p:ph sz="quarter" idx="10" hasCustomPrompt="1"/>
          </p:nvPr>
        </p:nvSpPr>
        <p:spPr>
          <a:xfrm>
            <a:off x="160378" y="162175"/>
            <a:ext cx="11869200" cy="6533648"/>
          </a:xfrm>
        </p:spPr>
        <p:txBody>
          <a:bodyPr/>
          <a:lstStyle>
            <a:lvl1pPr marL="0" indent="0" algn="ctr">
              <a:buNone/>
              <a:defRPr/>
            </a:lvl1pPr>
            <a:lvl2pPr marL="457189" indent="0">
              <a:buNone/>
              <a:defRPr/>
            </a:lvl2pPr>
            <a:lvl3pPr marL="914377" indent="0">
              <a:buNone/>
              <a:defRPr/>
            </a:lvl3pPr>
            <a:lvl4pPr marL="1371566" indent="0">
              <a:buNone/>
              <a:defRPr/>
            </a:lvl4pPr>
            <a:lvl5pPr marL="1828754" indent="0">
              <a:buNone/>
              <a:defRPr/>
            </a:lvl5pPr>
          </a:lstStyle>
          <a:p>
            <a:r>
              <a:rPr lang="sv-SE"/>
              <a:t>Klicka på någon av ikonerna i mitten av sidan för att lägga till innehåll. Tänk på att använda varianten med mörk logotyp om innehållet i bakgrunden är ljust och den vita logotypen om innehållet är mörkt.</a:t>
            </a: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80402" y="626400"/>
            <a:ext cx="10834447" cy="885600"/>
          </a:xfrm>
        </p:spPr>
        <p:txBody>
          <a:bodyPr lIns="0" tIns="0" rIns="0" bIns="0" anchor="ctr" anchorCtr="0">
            <a:noAutofit/>
          </a:bodyPr>
          <a:lstStyle>
            <a:lvl1pPr>
              <a:defRPr sz="3200" b="1">
                <a:solidFill>
                  <a:schemeClr val="accent5"/>
                </a:solidFill>
              </a:defRPr>
            </a:lvl1pPr>
          </a:lstStyle>
          <a:p>
            <a:r>
              <a:rPr lang="sv-SE"/>
              <a:t>Klicka här för att ändra mall för rubrikformat</a:t>
            </a:r>
          </a:p>
        </p:txBody>
      </p:sp>
      <p:sp>
        <p:nvSpPr>
          <p:cNvPr id="5" name="Platshållare för bild 11">
            <a:extLst>
              <a:ext uri="{FF2B5EF4-FFF2-40B4-BE49-F238E27FC236}">
                <a16:creationId xmlns:a16="http://schemas.microsoft.com/office/drawing/2014/main" id="{C5D3CC57-DE37-401C-99CA-826EC783E8D3}"/>
              </a:ext>
              <a:ext uri="{C183D7F6-B498-43B3-948B-1728B52AA6E4}">
                <adec:decorative xmlns:adec="http://schemas.microsoft.com/office/drawing/2017/decorative" val="1"/>
              </a:ext>
            </a:extLst>
          </p:cNvPr>
          <p:cNvSpPr>
            <a:spLocks noGrp="1"/>
          </p:cNvSpPr>
          <p:nvPr>
            <p:ph type="pic" sz="quarter" idx="16" hasCustomPrompt="1"/>
          </p:nvPr>
        </p:nvSpPr>
        <p:spPr>
          <a:xfrm>
            <a:off x="10656000" y="6084000"/>
            <a:ext cx="1116000" cy="355701"/>
          </a:xfrm>
          <a:blipFill>
            <a:blip r:embed="rId2"/>
            <a:stretch>
              <a:fillRect/>
            </a:stretch>
          </a:blipFill>
          <a:effectLst/>
        </p:spPr>
        <p:txBody>
          <a:bodyPr/>
          <a:lstStyle>
            <a:lvl1pPr marL="0" indent="0">
              <a:buNone/>
              <a:defRPr/>
            </a:lvl1pPr>
          </a:lstStyle>
          <a:p>
            <a:r>
              <a:rPr lang="sv-SE"/>
              <a:t> </a:t>
            </a:r>
          </a:p>
        </p:txBody>
      </p:sp>
    </p:spTree>
    <p:extLst>
      <p:ext uri="{BB962C8B-B14F-4D97-AF65-F5344CB8AC3E}">
        <p14:creationId xmlns:p14="http://schemas.microsoft.com/office/powerpoint/2010/main" val="2733350266"/>
      </p:ext>
    </p:extLst>
  </p:cSld>
  <p:clrMapOvr>
    <a:masterClrMapping/>
  </p:clrMapOvr>
  <p:extLst>
    <p:ext uri="{DCECCB84-F9BA-43D5-87BE-67443E8EF086}">
      <p15:sldGuideLst xmlns:p15="http://schemas.microsoft.com/office/powerpoint/2012/main">
        <p15:guide id="1" orient="horz" pos="102" userDrawn="1">
          <p15:clr>
            <a:srgbClr val="FBAE40"/>
          </p15:clr>
        </p15:guide>
        <p15:guide id="2" orient="horz" pos="4217" userDrawn="1">
          <p15:clr>
            <a:srgbClr val="FBAE40"/>
          </p15:clr>
        </p15:guide>
        <p15:guide id="3" pos="101" userDrawn="1">
          <p15:clr>
            <a:srgbClr val="FBAE40"/>
          </p15:clr>
        </p15:guide>
        <p15:guide id="4" pos="7577"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m bakgrund m rubrik vit logo: Kraft">
    <p:spTree>
      <p:nvGrpSpPr>
        <p:cNvPr id="1" name=""/>
        <p:cNvGrpSpPr/>
        <p:nvPr/>
      </p:nvGrpSpPr>
      <p:grpSpPr>
        <a:xfrm>
          <a:off x="0" y="0"/>
          <a:ext cx="0" cy="0"/>
          <a:chOff x="0" y="0"/>
          <a:chExt cx="0" cy="0"/>
        </a:xfrm>
      </p:grpSpPr>
      <p:sp>
        <p:nvSpPr>
          <p:cNvPr id="9" name="Platshållare för innehåll 8">
            <a:extLst>
              <a:ext uri="{FF2B5EF4-FFF2-40B4-BE49-F238E27FC236}">
                <a16:creationId xmlns:a16="http://schemas.microsoft.com/office/drawing/2014/main" id="{A7D0A524-E96D-DD43-B161-864FEA1AF7DE}"/>
              </a:ext>
            </a:extLst>
          </p:cNvPr>
          <p:cNvSpPr>
            <a:spLocks noGrp="1"/>
          </p:cNvSpPr>
          <p:nvPr>
            <p:ph sz="quarter" idx="10" hasCustomPrompt="1"/>
          </p:nvPr>
        </p:nvSpPr>
        <p:spPr>
          <a:xfrm>
            <a:off x="160378" y="162175"/>
            <a:ext cx="11869200" cy="6533648"/>
          </a:xfrm>
        </p:spPr>
        <p:txBody>
          <a:bodyPr/>
          <a:lstStyle>
            <a:lvl1pPr marL="0" indent="0" algn="ctr">
              <a:buNone/>
              <a:defRPr/>
            </a:lvl1pPr>
            <a:lvl2pPr marL="457189" indent="0">
              <a:buNone/>
              <a:defRPr/>
            </a:lvl2pPr>
            <a:lvl3pPr marL="914377" indent="0">
              <a:buNone/>
              <a:defRPr/>
            </a:lvl3pPr>
            <a:lvl4pPr marL="1371566" indent="0">
              <a:buNone/>
              <a:defRPr/>
            </a:lvl4pPr>
            <a:lvl5pPr marL="1828754" indent="0">
              <a:buNone/>
              <a:defRPr/>
            </a:lvl5pPr>
          </a:lstStyle>
          <a:p>
            <a:r>
              <a:rPr lang="sv-SE"/>
              <a:t>Klicka på någon av ikonerna i mitten av sidan för att lägga till innehåll. Tänk på att använda varianten med mörk logotyp om innehållet i bakgrunden är ljust och den vita logotypen om innehållet är mörkt.</a:t>
            </a: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80402" y="626400"/>
            <a:ext cx="10834447" cy="885600"/>
          </a:xfrm>
        </p:spPr>
        <p:txBody>
          <a:bodyPr lIns="0" tIns="0" rIns="0" bIns="0" anchor="ctr" anchorCtr="0">
            <a:noAutofit/>
          </a:bodyPr>
          <a:lstStyle>
            <a:lvl1pPr>
              <a:defRPr sz="3200" b="1">
                <a:solidFill>
                  <a:schemeClr val="accent5"/>
                </a:solidFill>
              </a:defRPr>
            </a:lvl1pPr>
          </a:lstStyle>
          <a:p>
            <a:r>
              <a:rPr lang="sv-SE"/>
              <a:t>Klicka här för att ändra mall för rubrikformat</a:t>
            </a:r>
          </a:p>
        </p:txBody>
      </p:sp>
      <p:sp>
        <p:nvSpPr>
          <p:cNvPr id="5" name="Platshållare för bild 11">
            <a:extLst>
              <a:ext uri="{FF2B5EF4-FFF2-40B4-BE49-F238E27FC236}">
                <a16:creationId xmlns:a16="http://schemas.microsoft.com/office/drawing/2014/main" id="{54FC20C5-E20F-584C-AE01-1F307A02855D}"/>
              </a:ext>
              <a:ext uri="{C183D7F6-B498-43B3-948B-1728B52AA6E4}">
                <adec:decorative xmlns:adec="http://schemas.microsoft.com/office/drawing/2017/decorative" val="1"/>
              </a:ext>
            </a:extLst>
          </p:cNvPr>
          <p:cNvSpPr>
            <a:spLocks noGrp="1"/>
          </p:cNvSpPr>
          <p:nvPr>
            <p:ph type="pic" sz="quarter" idx="15" hasCustomPrompt="1"/>
          </p:nvPr>
        </p:nvSpPr>
        <p:spPr>
          <a:xfrm>
            <a:off x="10656000" y="6082338"/>
            <a:ext cx="1116000" cy="355701"/>
          </a:xfrm>
          <a:blipFill>
            <a:blip r:embed="rId2">
              <a:extLst>
                <a:ext uri="{96DAC541-7B7A-43D3-8B79-37D633B846F1}">
                  <asvg:svgBlip xmlns:asvg="http://schemas.microsoft.com/office/drawing/2016/SVG/main" r:embed="rId3"/>
                </a:ext>
              </a:extLst>
            </a:blip>
            <a:stretch>
              <a:fillRect/>
            </a:stretch>
          </a:blipFill>
          <a:effectLst>
            <a:outerShdw blurRad="114300" algn="ctr" rotWithShape="0">
              <a:prstClr val="black">
                <a:alpha val="25000"/>
              </a:prstClr>
            </a:outerShdw>
          </a:effectLst>
        </p:spPr>
        <p:txBody>
          <a:bodyPr/>
          <a:lstStyle>
            <a:lvl1pPr marL="0" indent="0">
              <a:buNone/>
              <a:defRPr/>
            </a:lvl1pPr>
          </a:lstStyle>
          <a:p>
            <a:r>
              <a:rPr lang="sv-SE"/>
              <a:t> </a:t>
            </a:r>
          </a:p>
        </p:txBody>
      </p:sp>
    </p:spTree>
    <p:extLst>
      <p:ext uri="{BB962C8B-B14F-4D97-AF65-F5344CB8AC3E}">
        <p14:creationId xmlns:p14="http://schemas.microsoft.com/office/powerpoint/2010/main" val="1537930017"/>
      </p:ext>
    </p:extLst>
  </p:cSld>
  <p:clrMapOvr>
    <a:masterClrMapping/>
  </p:clrMapOvr>
  <p:extLst>
    <p:ext uri="{DCECCB84-F9BA-43D5-87BE-67443E8EF086}">
      <p15:sldGuideLst xmlns:p15="http://schemas.microsoft.com/office/powerpoint/2012/main">
        <p15:guide id="1" orient="horz" pos="102" userDrawn="1">
          <p15:clr>
            <a:srgbClr val="FBAE40"/>
          </p15:clr>
        </p15:guide>
        <p15:guide id="2" orient="horz" pos="4217" userDrawn="1">
          <p15:clr>
            <a:srgbClr val="FBAE40"/>
          </p15:clr>
        </p15:guide>
        <p15:guide id="3" pos="101" userDrawn="1">
          <p15:clr>
            <a:srgbClr val="FBAE40"/>
          </p15:clr>
        </p15:guide>
        <p15:guide id="4" pos="7577"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om bakgrund m rubrik svart logo: Sten">
    <p:spTree>
      <p:nvGrpSpPr>
        <p:cNvPr id="1" name=""/>
        <p:cNvGrpSpPr/>
        <p:nvPr/>
      </p:nvGrpSpPr>
      <p:grpSpPr>
        <a:xfrm>
          <a:off x="0" y="0"/>
          <a:ext cx="0" cy="0"/>
          <a:chOff x="0" y="0"/>
          <a:chExt cx="0" cy="0"/>
        </a:xfrm>
      </p:grpSpPr>
      <p:sp>
        <p:nvSpPr>
          <p:cNvPr id="9" name="Platshållare för innehåll 8">
            <a:extLst>
              <a:ext uri="{FF2B5EF4-FFF2-40B4-BE49-F238E27FC236}">
                <a16:creationId xmlns:a16="http://schemas.microsoft.com/office/drawing/2014/main" id="{A7D0A524-E96D-DD43-B161-864FEA1AF7DE}"/>
              </a:ext>
            </a:extLst>
          </p:cNvPr>
          <p:cNvSpPr>
            <a:spLocks noGrp="1"/>
          </p:cNvSpPr>
          <p:nvPr>
            <p:ph sz="quarter" idx="10" hasCustomPrompt="1"/>
          </p:nvPr>
        </p:nvSpPr>
        <p:spPr>
          <a:xfrm>
            <a:off x="160378" y="162175"/>
            <a:ext cx="11869200" cy="6533648"/>
          </a:xfrm>
        </p:spPr>
        <p:txBody>
          <a:bodyPr/>
          <a:lstStyle>
            <a:lvl1pPr marL="0" indent="0" algn="ctr">
              <a:buNone/>
              <a:defRPr/>
            </a:lvl1pPr>
            <a:lvl2pPr marL="457189" indent="0">
              <a:buNone/>
              <a:defRPr/>
            </a:lvl2pPr>
            <a:lvl3pPr marL="914377" indent="0">
              <a:buNone/>
              <a:defRPr/>
            </a:lvl3pPr>
            <a:lvl4pPr marL="1371566" indent="0">
              <a:buNone/>
              <a:defRPr/>
            </a:lvl4pPr>
            <a:lvl5pPr marL="1828754" indent="0">
              <a:buNone/>
              <a:defRPr/>
            </a:lvl5pPr>
          </a:lstStyle>
          <a:p>
            <a:r>
              <a:rPr lang="sv-SE"/>
              <a:t>Klicka på någon av ikonerna i mitten av sidan för att lägga till innehåll. Tänk på att använda varianten med mörk logotyp om innehållet i bakgrunden är ljust och den vita logotypen om innehållet är mörkt.</a:t>
            </a: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80402" y="626400"/>
            <a:ext cx="10834447" cy="885600"/>
          </a:xfrm>
        </p:spPr>
        <p:txBody>
          <a:bodyPr lIns="0" tIns="0" rIns="0" bIns="0" anchor="ctr" anchorCtr="0">
            <a:noAutofit/>
          </a:bodyPr>
          <a:lstStyle>
            <a:lvl1pPr>
              <a:defRPr sz="3200" b="1">
                <a:solidFill>
                  <a:schemeClr val="tx1"/>
                </a:solidFill>
              </a:defRPr>
            </a:lvl1pPr>
          </a:lstStyle>
          <a:p>
            <a:r>
              <a:rPr lang="sv-SE"/>
              <a:t>Klicka här för att ändra mall för rubrikformat</a:t>
            </a:r>
          </a:p>
        </p:txBody>
      </p:sp>
      <p:sp>
        <p:nvSpPr>
          <p:cNvPr id="5" name="Platshållare för bild 11">
            <a:extLst>
              <a:ext uri="{FF2B5EF4-FFF2-40B4-BE49-F238E27FC236}">
                <a16:creationId xmlns:a16="http://schemas.microsoft.com/office/drawing/2014/main" id="{1E1A43C2-26BC-460C-B643-CF61083A7AE1}"/>
              </a:ext>
              <a:ext uri="{C183D7F6-B498-43B3-948B-1728B52AA6E4}">
                <adec:decorative xmlns:adec="http://schemas.microsoft.com/office/drawing/2017/decorative" val="1"/>
              </a:ext>
            </a:extLst>
          </p:cNvPr>
          <p:cNvSpPr>
            <a:spLocks noGrp="1"/>
          </p:cNvSpPr>
          <p:nvPr>
            <p:ph type="pic" sz="quarter" idx="16" hasCustomPrompt="1"/>
          </p:nvPr>
        </p:nvSpPr>
        <p:spPr>
          <a:xfrm>
            <a:off x="10656000" y="6084000"/>
            <a:ext cx="1116000" cy="355701"/>
          </a:xfrm>
          <a:blipFill>
            <a:blip r:embed="rId2"/>
            <a:stretch>
              <a:fillRect/>
            </a:stretch>
          </a:blipFill>
          <a:effectLst/>
        </p:spPr>
        <p:txBody>
          <a:bodyPr/>
          <a:lstStyle>
            <a:lvl1pPr marL="0" indent="0">
              <a:buNone/>
              <a:defRPr/>
            </a:lvl1pPr>
          </a:lstStyle>
          <a:p>
            <a:r>
              <a:rPr lang="sv-SE"/>
              <a:t> </a:t>
            </a:r>
          </a:p>
        </p:txBody>
      </p:sp>
    </p:spTree>
    <p:extLst>
      <p:ext uri="{BB962C8B-B14F-4D97-AF65-F5344CB8AC3E}">
        <p14:creationId xmlns:p14="http://schemas.microsoft.com/office/powerpoint/2010/main" val="9849780"/>
      </p:ext>
    </p:extLst>
  </p:cSld>
  <p:clrMapOvr>
    <a:masterClrMapping/>
  </p:clrMapOvr>
  <p:extLst>
    <p:ext uri="{DCECCB84-F9BA-43D5-87BE-67443E8EF086}">
      <p15:sldGuideLst xmlns:p15="http://schemas.microsoft.com/office/powerpoint/2012/main">
        <p15:guide id="1" orient="horz" pos="102" userDrawn="1">
          <p15:clr>
            <a:srgbClr val="FBAE40"/>
          </p15:clr>
        </p15:guide>
        <p15:guide id="2" orient="horz" pos="4217" userDrawn="1">
          <p15:clr>
            <a:srgbClr val="FBAE40"/>
          </p15:clr>
        </p15:guide>
        <p15:guide id="3" pos="101" userDrawn="1">
          <p15:clr>
            <a:srgbClr val="FBAE40"/>
          </p15:clr>
        </p15:guide>
        <p15:guide id="4" pos="7577"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om bakgrund m rubrik vit logo: Sten">
    <p:spTree>
      <p:nvGrpSpPr>
        <p:cNvPr id="1" name=""/>
        <p:cNvGrpSpPr/>
        <p:nvPr/>
      </p:nvGrpSpPr>
      <p:grpSpPr>
        <a:xfrm>
          <a:off x="0" y="0"/>
          <a:ext cx="0" cy="0"/>
          <a:chOff x="0" y="0"/>
          <a:chExt cx="0" cy="0"/>
        </a:xfrm>
      </p:grpSpPr>
      <p:sp>
        <p:nvSpPr>
          <p:cNvPr id="9" name="Platshållare för innehåll 8">
            <a:extLst>
              <a:ext uri="{FF2B5EF4-FFF2-40B4-BE49-F238E27FC236}">
                <a16:creationId xmlns:a16="http://schemas.microsoft.com/office/drawing/2014/main" id="{A7D0A524-E96D-DD43-B161-864FEA1AF7DE}"/>
              </a:ext>
            </a:extLst>
          </p:cNvPr>
          <p:cNvSpPr>
            <a:spLocks noGrp="1"/>
          </p:cNvSpPr>
          <p:nvPr>
            <p:ph sz="quarter" idx="10" hasCustomPrompt="1"/>
          </p:nvPr>
        </p:nvSpPr>
        <p:spPr>
          <a:xfrm>
            <a:off x="160378" y="162175"/>
            <a:ext cx="11869200" cy="6533648"/>
          </a:xfrm>
        </p:spPr>
        <p:txBody>
          <a:bodyPr/>
          <a:lstStyle>
            <a:lvl1pPr marL="0" indent="0" algn="ctr">
              <a:buNone/>
              <a:defRPr/>
            </a:lvl1pPr>
            <a:lvl2pPr marL="457189" indent="0">
              <a:buNone/>
              <a:defRPr/>
            </a:lvl2pPr>
            <a:lvl3pPr marL="914377" indent="0">
              <a:buNone/>
              <a:defRPr/>
            </a:lvl3pPr>
            <a:lvl4pPr marL="1371566" indent="0">
              <a:buNone/>
              <a:defRPr/>
            </a:lvl4pPr>
            <a:lvl5pPr marL="1828754" indent="0">
              <a:buNone/>
              <a:defRPr/>
            </a:lvl5pPr>
          </a:lstStyle>
          <a:p>
            <a:r>
              <a:rPr lang="sv-SE"/>
              <a:t>Klicka på någon av ikonerna i mitten av sidan för att lägga till innehåll. Tänk på att använda varianten med mörk logotyp om innehållet i bakgrunden är ljust och den vita logotypen om innehållet är mörkt.</a:t>
            </a: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80402" y="626400"/>
            <a:ext cx="10834447" cy="885600"/>
          </a:xfrm>
        </p:spPr>
        <p:txBody>
          <a:bodyPr lIns="0" tIns="0" rIns="0" bIns="0" anchor="ctr" anchorCtr="0">
            <a:noAutofit/>
          </a:bodyPr>
          <a:lstStyle>
            <a:lvl1pPr>
              <a:defRPr sz="3200" b="1">
                <a:solidFill>
                  <a:schemeClr val="tx1"/>
                </a:solidFill>
              </a:defRPr>
            </a:lvl1pPr>
          </a:lstStyle>
          <a:p>
            <a:r>
              <a:rPr lang="sv-SE"/>
              <a:t>Klicka här för att ändra mall för rubrikformat</a:t>
            </a:r>
          </a:p>
        </p:txBody>
      </p:sp>
      <p:sp>
        <p:nvSpPr>
          <p:cNvPr id="5" name="Platshållare för bild 11">
            <a:extLst>
              <a:ext uri="{FF2B5EF4-FFF2-40B4-BE49-F238E27FC236}">
                <a16:creationId xmlns:a16="http://schemas.microsoft.com/office/drawing/2014/main" id="{54FC20C5-E20F-584C-AE01-1F307A02855D}"/>
              </a:ext>
              <a:ext uri="{C183D7F6-B498-43B3-948B-1728B52AA6E4}">
                <adec:decorative xmlns:adec="http://schemas.microsoft.com/office/drawing/2017/decorative" val="1"/>
              </a:ext>
            </a:extLst>
          </p:cNvPr>
          <p:cNvSpPr>
            <a:spLocks noGrp="1"/>
          </p:cNvSpPr>
          <p:nvPr>
            <p:ph type="pic" sz="quarter" idx="15" hasCustomPrompt="1"/>
          </p:nvPr>
        </p:nvSpPr>
        <p:spPr>
          <a:xfrm>
            <a:off x="10656000" y="6082338"/>
            <a:ext cx="1116000" cy="355701"/>
          </a:xfrm>
          <a:blipFill>
            <a:blip r:embed="rId2">
              <a:extLst>
                <a:ext uri="{96DAC541-7B7A-43D3-8B79-37D633B846F1}">
                  <asvg:svgBlip xmlns:asvg="http://schemas.microsoft.com/office/drawing/2016/SVG/main" r:embed="rId3"/>
                </a:ext>
              </a:extLst>
            </a:blip>
            <a:stretch>
              <a:fillRect/>
            </a:stretch>
          </a:blipFill>
          <a:effectLst>
            <a:outerShdw blurRad="114300" algn="ctr" rotWithShape="0">
              <a:prstClr val="black">
                <a:alpha val="25000"/>
              </a:prstClr>
            </a:outerShdw>
          </a:effectLst>
        </p:spPr>
        <p:txBody>
          <a:bodyPr/>
          <a:lstStyle>
            <a:lvl1pPr marL="0" indent="0">
              <a:buNone/>
              <a:defRPr/>
            </a:lvl1pPr>
          </a:lstStyle>
          <a:p>
            <a:r>
              <a:rPr lang="sv-SE"/>
              <a:t> </a:t>
            </a:r>
          </a:p>
        </p:txBody>
      </p:sp>
    </p:spTree>
    <p:extLst>
      <p:ext uri="{BB962C8B-B14F-4D97-AF65-F5344CB8AC3E}">
        <p14:creationId xmlns:p14="http://schemas.microsoft.com/office/powerpoint/2010/main" val="1705198039"/>
      </p:ext>
    </p:extLst>
  </p:cSld>
  <p:clrMapOvr>
    <a:masterClrMapping/>
  </p:clrMapOvr>
  <p:extLst>
    <p:ext uri="{DCECCB84-F9BA-43D5-87BE-67443E8EF086}">
      <p15:sldGuideLst xmlns:p15="http://schemas.microsoft.com/office/powerpoint/2012/main">
        <p15:guide id="1" orient="horz" pos="102" userDrawn="1">
          <p15:clr>
            <a:srgbClr val="FBAE40"/>
          </p15:clr>
        </p15:guide>
        <p15:guide id="2" orient="horz" pos="4217" userDrawn="1">
          <p15:clr>
            <a:srgbClr val="FBAE40"/>
          </p15:clr>
        </p15:guide>
        <p15:guide id="3" pos="101" userDrawn="1">
          <p15:clr>
            <a:srgbClr val="FBAE40"/>
          </p15:clr>
        </p15:guide>
        <p15:guide id="4" pos="7577"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ext och innehåll en spalt: Hav">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1B405C56-D778-674D-80A4-1431195D411B}"/>
              </a:ext>
            </a:extLst>
          </p:cNvPr>
          <p:cNvSpPr/>
          <p:nvPr userDrawn="1"/>
        </p:nvSpPr>
        <p:spPr>
          <a:xfrm>
            <a:off x="160378" y="162176"/>
            <a:ext cx="11869200" cy="6533648"/>
          </a:xfrm>
          <a:prstGeom prst="rect">
            <a:avLst/>
          </a:prstGeom>
          <a:solidFill>
            <a:srgbClr val="E5F1F5"/>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80402" y="626400"/>
            <a:ext cx="10834447" cy="885600"/>
          </a:xfrm>
        </p:spPr>
        <p:txBody>
          <a:bodyPr lIns="0" tIns="0" rIns="0" bIns="0" anchor="ctr" anchorCtr="0">
            <a:noAutofit/>
          </a:bodyPr>
          <a:lstStyle>
            <a:lvl1pPr>
              <a:defRPr sz="3200" b="1">
                <a:solidFill>
                  <a:schemeClr val="accent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1600"/>
            <a:ext cx="10834447" cy="4446000"/>
          </a:xfrm>
        </p:spPr>
        <p:txBody>
          <a:bodyPr lIns="0" tIns="0" rIns="0" bIns="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6" name="Bildobjekt 5">
            <a:extLst>
              <a:ext uri="{FF2B5EF4-FFF2-40B4-BE49-F238E27FC236}">
                <a16:creationId xmlns:a16="http://schemas.microsoft.com/office/drawing/2014/main" id="{EF610F59-2915-44E6-A335-92441B4207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19604867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och innehåll två spalter: Hav">
    <p:spTree>
      <p:nvGrpSpPr>
        <p:cNvPr id="1" name=""/>
        <p:cNvGrpSpPr/>
        <p:nvPr/>
      </p:nvGrpSpPr>
      <p:grpSpPr>
        <a:xfrm>
          <a:off x="0" y="0"/>
          <a:ext cx="0" cy="0"/>
          <a:chOff x="0" y="0"/>
          <a:chExt cx="0" cy="0"/>
        </a:xfrm>
      </p:grpSpPr>
      <p:sp>
        <p:nvSpPr>
          <p:cNvPr id="10" name="Grå bakgrundsruta">
            <a:extLst>
              <a:ext uri="{FF2B5EF4-FFF2-40B4-BE49-F238E27FC236}">
                <a16:creationId xmlns:a16="http://schemas.microsoft.com/office/drawing/2014/main" id="{7A9A9A33-1740-4185-953A-E88E3E759FDA}"/>
              </a:ext>
            </a:extLst>
          </p:cNvPr>
          <p:cNvSpPr/>
          <p:nvPr userDrawn="1"/>
        </p:nvSpPr>
        <p:spPr>
          <a:xfrm>
            <a:off x="160378" y="162176"/>
            <a:ext cx="11869200" cy="6533648"/>
          </a:xfrm>
          <a:prstGeom prst="rect">
            <a:avLst/>
          </a:prstGeom>
          <a:solidFill>
            <a:srgbClr val="E5F1F5"/>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78777" y="626668"/>
            <a:ext cx="10834447" cy="886397"/>
          </a:xfrm>
        </p:spPr>
        <p:txBody>
          <a:bodyPr lIns="0" tIns="0" rIns="0" bIns="0" anchor="ctr" anchorCtr="0">
            <a:noAutofit/>
          </a:bodyPr>
          <a:lstStyle>
            <a:lvl1pPr>
              <a:defRPr sz="3200" b="1">
                <a:solidFill>
                  <a:schemeClr val="accent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0968"/>
            <a:ext cx="5244084" cy="4446456"/>
          </a:xfrm>
        </p:spPr>
        <p:txBody>
          <a:bodyPr lIns="0" tIns="0" rIns="0" bIns="0">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innehåll 4">
            <a:extLst>
              <a:ext uri="{FF2B5EF4-FFF2-40B4-BE49-F238E27FC236}">
                <a16:creationId xmlns:a16="http://schemas.microsoft.com/office/drawing/2014/main" id="{4CD7762C-ED57-CE47-A158-CBF6F5B8390B}"/>
              </a:ext>
            </a:extLst>
          </p:cNvPr>
          <p:cNvSpPr>
            <a:spLocks noGrp="1"/>
          </p:cNvSpPr>
          <p:nvPr>
            <p:ph sz="quarter" idx="10"/>
          </p:nvPr>
        </p:nvSpPr>
        <p:spPr>
          <a:xfrm>
            <a:off x="6268467" y="1730968"/>
            <a:ext cx="5244084" cy="4446456"/>
          </a:xfrm>
        </p:spPr>
        <p:txBody>
          <a:bodyPr lIns="0" tIns="0" rIns="0" bIns="0">
            <a:noAutofit/>
          </a:bodyPr>
          <a:lstStyle>
            <a:lvl1pPr>
              <a:defRPr sz="2000"/>
            </a:lvl1pPr>
            <a:lvl2pPr>
              <a:defRPr sz="1800"/>
            </a:lvl2pPr>
            <a:lvl3pPr>
              <a:defRPr sz="16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D11F0E59-EA55-45EF-BD84-AD49F30C13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27094104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och innehåll med bild: Hav">
    <p:spTree>
      <p:nvGrpSpPr>
        <p:cNvPr id="1" name=""/>
        <p:cNvGrpSpPr/>
        <p:nvPr/>
      </p:nvGrpSpPr>
      <p:grpSpPr>
        <a:xfrm>
          <a:off x="0" y="0"/>
          <a:ext cx="0" cy="0"/>
          <a:chOff x="0" y="0"/>
          <a:chExt cx="0" cy="0"/>
        </a:xfrm>
      </p:grpSpPr>
      <p:sp>
        <p:nvSpPr>
          <p:cNvPr id="9" name="Grå bakgrundsruta">
            <a:extLst>
              <a:ext uri="{FF2B5EF4-FFF2-40B4-BE49-F238E27FC236}">
                <a16:creationId xmlns:a16="http://schemas.microsoft.com/office/drawing/2014/main" id="{5924D227-B08D-4ABE-9464-74E7439D1026}"/>
              </a:ext>
            </a:extLst>
          </p:cNvPr>
          <p:cNvSpPr/>
          <p:nvPr userDrawn="1"/>
        </p:nvSpPr>
        <p:spPr>
          <a:xfrm>
            <a:off x="160377" y="162176"/>
            <a:ext cx="5932447" cy="6533648"/>
          </a:xfrm>
          <a:prstGeom prst="rect">
            <a:avLst/>
          </a:prstGeom>
          <a:solidFill>
            <a:srgbClr val="E5F1F5"/>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6" name="Platshållare för bild 5">
            <a:extLst>
              <a:ext uri="{FF2B5EF4-FFF2-40B4-BE49-F238E27FC236}">
                <a16:creationId xmlns:a16="http://schemas.microsoft.com/office/drawing/2014/main" id="{34E637C8-5E92-914D-8DB5-0EB99F6558A2}"/>
              </a:ext>
            </a:extLst>
          </p:cNvPr>
          <p:cNvSpPr>
            <a:spLocks noGrp="1"/>
          </p:cNvSpPr>
          <p:nvPr>
            <p:ph type="pic" sz="quarter" idx="10" hasCustomPrompt="1"/>
          </p:nvPr>
        </p:nvSpPr>
        <p:spPr>
          <a:xfrm>
            <a:off x="6092825" y="162176"/>
            <a:ext cx="5935663" cy="6533648"/>
          </a:xfrm>
          <a:solidFill>
            <a:srgbClr val="EBEBEB"/>
          </a:solidFill>
        </p:spPr>
        <p:txBody>
          <a:bodyPr tIns="360000">
            <a:normAutofit/>
          </a:bodyPr>
          <a:lstStyle>
            <a:lvl1pPr marL="0" indent="0" algn="ctr">
              <a:buNone/>
              <a:defRPr sz="1600"/>
            </a:lvl1pPr>
          </a:lstStyle>
          <a:p>
            <a:r>
              <a:rPr lang="sv-SE"/>
              <a:t>Klicka på bildikonen i mitten av rutan för att lägga till en bild.</a:t>
            </a: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78777" y="626668"/>
            <a:ext cx="4898820" cy="886397"/>
          </a:xfrm>
        </p:spPr>
        <p:txBody>
          <a:bodyPr lIns="0" tIns="0" rIns="0" bIns="0" anchor="ctr" anchorCtr="0">
            <a:noAutofit/>
          </a:bodyPr>
          <a:lstStyle>
            <a:lvl1pPr>
              <a:defRPr sz="3200" b="1">
                <a:solidFill>
                  <a:schemeClr val="accent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0968"/>
            <a:ext cx="4898820" cy="4446456"/>
          </a:xfrm>
        </p:spPr>
        <p:txBody>
          <a:bodyPr lIns="0" tIns="0" rIns="0" bIns="0">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bild 11">
            <a:extLst>
              <a:ext uri="{FF2B5EF4-FFF2-40B4-BE49-F238E27FC236}">
                <a16:creationId xmlns:a16="http://schemas.microsoft.com/office/drawing/2014/main" id="{F4D57179-15D9-DE4D-9829-9D70D4B66BC1}"/>
              </a:ext>
            </a:extLst>
          </p:cNvPr>
          <p:cNvSpPr>
            <a:spLocks noGrp="1"/>
          </p:cNvSpPr>
          <p:nvPr>
            <p:ph type="pic" sz="quarter" idx="15" hasCustomPrompt="1"/>
          </p:nvPr>
        </p:nvSpPr>
        <p:spPr>
          <a:xfrm>
            <a:off x="10656000" y="6082338"/>
            <a:ext cx="1116000" cy="355701"/>
          </a:xfrm>
          <a:blipFill>
            <a:blip r:embed="rId2">
              <a:extLst>
                <a:ext uri="{96DAC541-7B7A-43D3-8B79-37D633B846F1}">
                  <asvg:svgBlip xmlns:asvg="http://schemas.microsoft.com/office/drawing/2016/SVG/main" r:embed="rId3"/>
                </a:ext>
              </a:extLst>
            </a:blip>
            <a:stretch>
              <a:fillRect/>
            </a:stretch>
          </a:blipFill>
          <a:effectLst>
            <a:outerShdw blurRad="114300" algn="ctr" rotWithShape="0">
              <a:prstClr val="black">
                <a:alpha val="25000"/>
              </a:prstClr>
            </a:outerShdw>
          </a:effectLst>
        </p:spPr>
        <p:txBody>
          <a:bodyPr/>
          <a:lstStyle>
            <a:lvl1pPr marL="0" indent="0">
              <a:buNone/>
              <a:defRPr/>
            </a:lvl1pPr>
          </a:lstStyle>
          <a:p>
            <a:r>
              <a:rPr lang="sv-SE"/>
              <a:t> </a:t>
            </a:r>
          </a:p>
        </p:txBody>
      </p:sp>
    </p:spTree>
    <p:extLst>
      <p:ext uri="{BB962C8B-B14F-4D97-AF65-F5344CB8AC3E}">
        <p14:creationId xmlns:p14="http://schemas.microsoft.com/office/powerpoint/2010/main" val="334803176"/>
      </p:ext>
    </p:extLst>
  </p:cSld>
  <p:clrMapOvr>
    <a:masterClrMapping/>
  </p:clrMapOvr>
  <p:extLst>
    <p:ext uri="{DCECCB84-F9BA-43D5-87BE-67443E8EF086}">
      <p15:sldGuideLst xmlns:p15="http://schemas.microsoft.com/office/powerpoint/2012/main">
        <p15:guide id="1" orient="horz" pos="102">
          <p15:clr>
            <a:srgbClr val="FBAE40"/>
          </p15:clr>
        </p15:guide>
        <p15:guide id="2" orient="horz" pos="4217">
          <p15:clr>
            <a:srgbClr val="FBAE40"/>
          </p15:clr>
        </p15:guide>
        <p15:guide id="3" pos="3838">
          <p15:clr>
            <a:srgbClr val="FBAE40"/>
          </p15:clr>
        </p15:guide>
        <p15:guide id="4" pos="757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sida mellan: Skog">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AB627A2D-91B1-7B48-9077-90BE95810052}"/>
              </a:ext>
            </a:extLst>
          </p:cNvPr>
          <p:cNvSpPr/>
          <p:nvPr userDrawn="1"/>
        </p:nvSpPr>
        <p:spPr>
          <a:xfrm>
            <a:off x="162003" y="162000"/>
            <a:ext cx="11869200" cy="65336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solidFill>
                <a:schemeClr val="accent2"/>
              </a:solidFill>
            </a:endParaRPr>
          </a:p>
        </p:txBody>
      </p:sp>
      <p:sp>
        <p:nvSpPr>
          <p:cNvPr id="2" name="Rubrik 1">
            <a:extLst>
              <a:ext uri="{FF2B5EF4-FFF2-40B4-BE49-F238E27FC236}">
                <a16:creationId xmlns:a16="http://schemas.microsoft.com/office/drawing/2014/main" id="{C4B98AC0-4165-6D43-8029-FC361C4AB4F4}"/>
              </a:ext>
            </a:extLst>
          </p:cNvPr>
          <p:cNvSpPr>
            <a:spLocks noGrp="1"/>
          </p:cNvSpPr>
          <p:nvPr>
            <p:ph type="title"/>
          </p:nvPr>
        </p:nvSpPr>
        <p:spPr>
          <a:xfrm>
            <a:off x="425449" y="887521"/>
            <a:ext cx="11343403" cy="4985979"/>
          </a:xfrm>
        </p:spPr>
        <p:txBody>
          <a:bodyPr lIns="0" tIns="0" rIns="0" bIns="0"/>
          <a:lstStyle>
            <a:lvl1pPr algn="ctr">
              <a:defRPr>
                <a:solidFill>
                  <a:srgbClr val="B2D6D1"/>
                </a:solidFill>
              </a:defRPr>
            </a:lvl1pPr>
          </a:lstStyle>
          <a:p>
            <a:r>
              <a:rPr lang="sv-SE"/>
              <a:t>Klicka här för att ändra mall för rubrikformat</a:t>
            </a:r>
          </a:p>
        </p:txBody>
      </p:sp>
      <p:pic>
        <p:nvPicPr>
          <p:cNvPr id="6" name="Bildobjekt 5" descr="Varbergs kommuns logotyp">
            <a:extLst>
              <a:ext uri="{FF2B5EF4-FFF2-40B4-BE49-F238E27FC236}">
                <a16:creationId xmlns:a16="http://schemas.microsoft.com/office/drawing/2014/main" id="{7A64B1E5-CF2F-4383-AC01-77B6EDBA905C}"/>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820357753"/>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och innehåll utan rubrik: Hav">
    <p:spTree>
      <p:nvGrpSpPr>
        <p:cNvPr id="1" name=""/>
        <p:cNvGrpSpPr/>
        <p:nvPr/>
      </p:nvGrpSpPr>
      <p:grpSpPr>
        <a:xfrm>
          <a:off x="0" y="0"/>
          <a:ext cx="0" cy="0"/>
          <a:chOff x="0" y="0"/>
          <a:chExt cx="0" cy="0"/>
        </a:xfrm>
      </p:grpSpPr>
      <p:sp>
        <p:nvSpPr>
          <p:cNvPr id="5" name="Grå bakgrundsruta">
            <a:extLst>
              <a:ext uri="{FF2B5EF4-FFF2-40B4-BE49-F238E27FC236}">
                <a16:creationId xmlns:a16="http://schemas.microsoft.com/office/drawing/2014/main" id="{C3013444-A31D-494E-BB43-2138ECD0CDCD}"/>
              </a:ext>
            </a:extLst>
          </p:cNvPr>
          <p:cNvSpPr/>
          <p:nvPr userDrawn="1"/>
        </p:nvSpPr>
        <p:spPr>
          <a:xfrm>
            <a:off x="160378" y="162176"/>
            <a:ext cx="11869200" cy="6533648"/>
          </a:xfrm>
          <a:prstGeom prst="rect">
            <a:avLst/>
          </a:prstGeom>
          <a:solidFill>
            <a:srgbClr val="E5F1F5"/>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6" name="Platshållare för innehåll 2">
            <a:extLst>
              <a:ext uri="{FF2B5EF4-FFF2-40B4-BE49-F238E27FC236}">
                <a16:creationId xmlns:a16="http://schemas.microsoft.com/office/drawing/2014/main" id="{2588F020-9570-1A4A-989B-059BEE2341B1}"/>
              </a:ext>
            </a:extLst>
          </p:cNvPr>
          <p:cNvSpPr>
            <a:spLocks noGrp="1"/>
          </p:cNvSpPr>
          <p:nvPr>
            <p:ph idx="1"/>
          </p:nvPr>
        </p:nvSpPr>
        <p:spPr>
          <a:xfrm>
            <a:off x="678775" y="680576"/>
            <a:ext cx="10834447" cy="5496848"/>
          </a:xfrm>
        </p:spPr>
        <p:txBody>
          <a:bodyPr lIns="0" tIns="0" rIns="0" bIns="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71E68326-F5A3-4773-B494-3BFB819DB05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39939436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ext och innehåll en spalt: Skog">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1B405C56-D778-674D-80A4-1431195D411B}"/>
              </a:ext>
            </a:extLst>
          </p:cNvPr>
          <p:cNvSpPr/>
          <p:nvPr userDrawn="1"/>
        </p:nvSpPr>
        <p:spPr>
          <a:xfrm>
            <a:off x="160378" y="162176"/>
            <a:ext cx="11869200" cy="6533648"/>
          </a:xfrm>
          <a:prstGeom prst="rect">
            <a:avLst/>
          </a:prstGeom>
          <a:solidFill>
            <a:srgbClr val="E5F1F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80402" y="626400"/>
            <a:ext cx="10834447" cy="885600"/>
          </a:xfrm>
        </p:spPr>
        <p:txBody>
          <a:bodyPr lIns="0" tIns="0" rIns="0" bIns="0" anchor="ctr" anchorCtr="0">
            <a:noAutofit/>
          </a:bodyPr>
          <a:lstStyle>
            <a:lvl1pPr>
              <a:defRPr sz="3200" b="1">
                <a:solidFill>
                  <a:schemeClr val="accent2"/>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1600"/>
            <a:ext cx="10834447" cy="4446000"/>
          </a:xfrm>
        </p:spPr>
        <p:txBody>
          <a:bodyPr lIns="0" tIns="0" rIns="0" bIns="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6" name="Bildobjekt 5">
            <a:extLst>
              <a:ext uri="{FF2B5EF4-FFF2-40B4-BE49-F238E27FC236}">
                <a16:creationId xmlns:a16="http://schemas.microsoft.com/office/drawing/2014/main" id="{EB3B832F-A117-4A95-B324-DC6922CBFFA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31425181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och innehåll två spalter: Skog">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1B405C56-D778-674D-80A4-1431195D411B}"/>
              </a:ext>
            </a:extLst>
          </p:cNvPr>
          <p:cNvSpPr/>
          <p:nvPr userDrawn="1"/>
        </p:nvSpPr>
        <p:spPr>
          <a:xfrm>
            <a:off x="160378" y="162176"/>
            <a:ext cx="11869200" cy="6533648"/>
          </a:xfrm>
          <a:prstGeom prst="rect">
            <a:avLst/>
          </a:prstGeom>
          <a:solidFill>
            <a:srgbClr val="E5F1F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solidFill>
                <a:srgbClr val="E5F1F0"/>
              </a:solidFill>
            </a:endParaRP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78777" y="626668"/>
            <a:ext cx="10834447" cy="886397"/>
          </a:xfrm>
        </p:spPr>
        <p:txBody>
          <a:bodyPr lIns="0" tIns="0" rIns="0" bIns="0" anchor="ctr" anchorCtr="0">
            <a:noAutofit/>
          </a:bodyPr>
          <a:lstStyle>
            <a:lvl1pPr>
              <a:defRPr sz="3200" b="1">
                <a:solidFill>
                  <a:schemeClr val="accent2"/>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0968"/>
            <a:ext cx="5244084" cy="4446456"/>
          </a:xfrm>
        </p:spPr>
        <p:txBody>
          <a:bodyPr lIns="0" tIns="0" rIns="0" bIns="0">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innehåll 4">
            <a:extLst>
              <a:ext uri="{FF2B5EF4-FFF2-40B4-BE49-F238E27FC236}">
                <a16:creationId xmlns:a16="http://schemas.microsoft.com/office/drawing/2014/main" id="{4CD7762C-ED57-CE47-A158-CBF6F5B8390B}"/>
              </a:ext>
            </a:extLst>
          </p:cNvPr>
          <p:cNvSpPr>
            <a:spLocks noGrp="1"/>
          </p:cNvSpPr>
          <p:nvPr>
            <p:ph sz="quarter" idx="10"/>
          </p:nvPr>
        </p:nvSpPr>
        <p:spPr>
          <a:xfrm>
            <a:off x="6268467" y="1730968"/>
            <a:ext cx="5244084" cy="4446456"/>
          </a:xfrm>
        </p:spPr>
        <p:txBody>
          <a:bodyPr lIns="0" tIns="0" rIns="0" bIns="0">
            <a:noAutofit/>
          </a:bodyPr>
          <a:lstStyle>
            <a:lvl1pPr>
              <a:defRPr sz="2000"/>
            </a:lvl1pPr>
            <a:lvl2pPr>
              <a:defRPr sz="1800"/>
            </a:lvl2pPr>
            <a:lvl3pPr>
              <a:defRPr sz="16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 name="Bildobjekt 8">
            <a:extLst>
              <a:ext uri="{FF2B5EF4-FFF2-40B4-BE49-F238E27FC236}">
                <a16:creationId xmlns:a16="http://schemas.microsoft.com/office/drawing/2014/main" id="{1E630D9F-2470-4E7A-B207-8CDED2F8EC5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2335194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och innehåll med bild: Sko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34E637C8-5E92-914D-8DB5-0EB99F6558A2}"/>
              </a:ext>
            </a:extLst>
          </p:cNvPr>
          <p:cNvSpPr>
            <a:spLocks noGrp="1"/>
          </p:cNvSpPr>
          <p:nvPr>
            <p:ph type="pic" sz="quarter" idx="10" hasCustomPrompt="1"/>
          </p:nvPr>
        </p:nvSpPr>
        <p:spPr>
          <a:xfrm>
            <a:off x="6099912" y="162176"/>
            <a:ext cx="5931711" cy="6532311"/>
          </a:xfrm>
          <a:solidFill>
            <a:srgbClr val="EBEBEB"/>
          </a:solidFill>
        </p:spPr>
        <p:txBody>
          <a:bodyPr tIns="360000">
            <a:normAutofit/>
          </a:bodyPr>
          <a:lstStyle>
            <a:lvl1pPr marL="0" indent="0" algn="ctr">
              <a:buNone/>
              <a:defRPr sz="1600"/>
            </a:lvl1pPr>
          </a:lstStyle>
          <a:p>
            <a:r>
              <a:rPr lang="sv-SE"/>
              <a:t>Klicka på bildikonen i mitten av rutan för att lägga till en bild.</a:t>
            </a:r>
          </a:p>
        </p:txBody>
      </p:sp>
      <p:sp>
        <p:nvSpPr>
          <p:cNvPr id="7" name="Grå bakgrundsruta">
            <a:extLst>
              <a:ext uri="{FF2B5EF4-FFF2-40B4-BE49-F238E27FC236}">
                <a16:creationId xmlns:a16="http://schemas.microsoft.com/office/drawing/2014/main" id="{1B405C56-D778-674D-80A4-1431195D411B}"/>
              </a:ext>
            </a:extLst>
          </p:cNvPr>
          <p:cNvSpPr/>
          <p:nvPr userDrawn="1"/>
        </p:nvSpPr>
        <p:spPr>
          <a:xfrm>
            <a:off x="160377" y="162176"/>
            <a:ext cx="5936400" cy="6533648"/>
          </a:xfrm>
          <a:prstGeom prst="rect">
            <a:avLst/>
          </a:prstGeom>
          <a:solidFill>
            <a:srgbClr val="E5F1F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solidFill>
                <a:srgbClr val="E5F1F0"/>
              </a:solidFill>
            </a:endParaRP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78777" y="626668"/>
            <a:ext cx="4898820" cy="886397"/>
          </a:xfrm>
        </p:spPr>
        <p:txBody>
          <a:bodyPr lIns="0" tIns="0" rIns="0" bIns="0" anchor="ctr" anchorCtr="0">
            <a:noAutofit/>
          </a:bodyPr>
          <a:lstStyle>
            <a:lvl1pPr>
              <a:defRPr sz="3200" b="1">
                <a:solidFill>
                  <a:schemeClr val="accent2"/>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0968"/>
            <a:ext cx="4898820" cy="4446456"/>
          </a:xfrm>
        </p:spPr>
        <p:txBody>
          <a:bodyPr lIns="0" tIns="0" rIns="0" bIns="0">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bild 11">
            <a:extLst>
              <a:ext uri="{FF2B5EF4-FFF2-40B4-BE49-F238E27FC236}">
                <a16:creationId xmlns:a16="http://schemas.microsoft.com/office/drawing/2014/main" id="{FE4C6C2C-F21F-834B-9002-4AC6127A93C1}"/>
              </a:ext>
            </a:extLst>
          </p:cNvPr>
          <p:cNvSpPr>
            <a:spLocks noGrp="1"/>
          </p:cNvSpPr>
          <p:nvPr>
            <p:ph type="pic" sz="quarter" idx="15" hasCustomPrompt="1"/>
          </p:nvPr>
        </p:nvSpPr>
        <p:spPr>
          <a:xfrm>
            <a:off x="10656000" y="6082338"/>
            <a:ext cx="1116000" cy="355701"/>
          </a:xfrm>
          <a:blipFill>
            <a:blip r:embed="rId2">
              <a:extLst>
                <a:ext uri="{96DAC541-7B7A-43D3-8B79-37D633B846F1}">
                  <asvg:svgBlip xmlns:asvg="http://schemas.microsoft.com/office/drawing/2016/SVG/main" r:embed="rId3"/>
                </a:ext>
              </a:extLst>
            </a:blip>
            <a:stretch>
              <a:fillRect/>
            </a:stretch>
          </a:blipFill>
          <a:effectLst>
            <a:outerShdw blurRad="114300" algn="ctr" rotWithShape="0">
              <a:prstClr val="black">
                <a:alpha val="25000"/>
              </a:prstClr>
            </a:outerShdw>
          </a:effectLst>
        </p:spPr>
        <p:txBody>
          <a:bodyPr/>
          <a:lstStyle>
            <a:lvl1pPr marL="0" indent="0">
              <a:buNone/>
              <a:defRPr/>
            </a:lvl1pPr>
          </a:lstStyle>
          <a:p>
            <a:r>
              <a:rPr lang="sv-SE"/>
              <a:t> </a:t>
            </a:r>
          </a:p>
        </p:txBody>
      </p:sp>
    </p:spTree>
    <p:extLst>
      <p:ext uri="{BB962C8B-B14F-4D97-AF65-F5344CB8AC3E}">
        <p14:creationId xmlns:p14="http://schemas.microsoft.com/office/powerpoint/2010/main" val="2660102423"/>
      </p:ext>
    </p:extLst>
  </p:cSld>
  <p:clrMapOvr>
    <a:masterClrMapping/>
  </p:clrMapOvr>
  <p:extLst>
    <p:ext uri="{DCECCB84-F9BA-43D5-87BE-67443E8EF086}">
      <p15:sldGuideLst xmlns:p15="http://schemas.microsoft.com/office/powerpoint/2012/main">
        <p15:guide id="1" orient="horz" pos="102">
          <p15:clr>
            <a:srgbClr val="FBAE40"/>
          </p15:clr>
        </p15:guide>
        <p15:guide id="2" orient="horz" pos="4217">
          <p15:clr>
            <a:srgbClr val="FBAE40"/>
          </p15:clr>
        </p15:guide>
        <p15:guide id="3" pos="3838">
          <p15:clr>
            <a:srgbClr val="FBAE40"/>
          </p15:clr>
        </p15:guide>
        <p15:guide id="4" pos="7577">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och innehåll utan rubrik: Skog">
    <p:spTree>
      <p:nvGrpSpPr>
        <p:cNvPr id="1" name=""/>
        <p:cNvGrpSpPr/>
        <p:nvPr/>
      </p:nvGrpSpPr>
      <p:grpSpPr>
        <a:xfrm>
          <a:off x="0" y="0"/>
          <a:ext cx="0" cy="0"/>
          <a:chOff x="0" y="0"/>
          <a:chExt cx="0" cy="0"/>
        </a:xfrm>
      </p:grpSpPr>
      <p:sp>
        <p:nvSpPr>
          <p:cNvPr id="5" name="Grå bakgrundsruta">
            <a:extLst>
              <a:ext uri="{FF2B5EF4-FFF2-40B4-BE49-F238E27FC236}">
                <a16:creationId xmlns:a16="http://schemas.microsoft.com/office/drawing/2014/main" id="{C3013444-A31D-494E-BB43-2138ECD0CDCD}"/>
              </a:ext>
            </a:extLst>
          </p:cNvPr>
          <p:cNvSpPr/>
          <p:nvPr userDrawn="1"/>
        </p:nvSpPr>
        <p:spPr>
          <a:xfrm>
            <a:off x="160378" y="162176"/>
            <a:ext cx="11869200" cy="6533648"/>
          </a:xfrm>
          <a:prstGeom prst="rect">
            <a:avLst/>
          </a:prstGeom>
          <a:solidFill>
            <a:srgbClr val="E5F1F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6" name="Platshållare för innehåll 2">
            <a:extLst>
              <a:ext uri="{FF2B5EF4-FFF2-40B4-BE49-F238E27FC236}">
                <a16:creationId xmlns:a16="http://schemas.microsoft.com/office/drawing/2014/main" id="{2588F020-9570-1A4A-989B-059BEE2341B1}"/>
              </a:ext>
            </a:extLst>
          </p:cNvPr>
          <p:cNvSpPr>
            <a:spLocks noGrp="1"/>
          </p:cNvSpPr>
          <p:nvPr>
            <p:ph idx="1"/>
          </p:nvPr>
        </p:nvSpPr>
        <p:spPr>
          <a:xfrm>
            <a:off x="678775" y="680576"/>
            <a:ext cx="10834447" cy="5496848"/>
          </a:xfrm>
        </p:spPr>
        <p:txBody>
          <a:bodyPr lIns="0" tIns="0" rIns="0" bIns="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Bildobjekt 7">
            <a:extLst>
              <a:ext uri="{FF2B5EF4-FFF2-40B4-BE49-F238E27FC236}">
                <a16:creationId xmlns:a16="http://schemas.microsoft.com/office/drawing/2014/main" id="{70F16F9B-2B9A-46D7-95D7-AE96CA263A3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38284702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ext och innehåll en spalt: Liv">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1B405C56-D778-674D-80A4-1431195D411B}"/>
              </a:ext>
            </a:extLst>
          </p:cNvPr>
          <p:cNvSpPr/>
          <p:nvPr userDrawn="1"/>
        </p:nvSpPr>
        <p:spPr>
          <a:xfrm>
            <a:off x="160378" y="162176"/>
            <a:ext cx="11869200" cy="6533648"/>
          </a:xfrm>
          <a:prstGeom prst="rect">
            <a:avLst/>
          </a:prstGeom>
          <a:solidFill>
            <a:srgbClr val="F9EBF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80402" y="626400"/>
            <a:ext cx="10834447" cy="885600"/>
          </a:xfrm>
        </p:spPr>
        <p:txBody>
          <a:bodyPr lIns="0" tIns="0" rIns="0" bIns="0" anchor="ctr" anchorCtr="0">
            <a:noAutofit/>
          </a:bodyPr>
          <a:lstStyle>
            <a:lvl1pPr>
              <a:defRPr sz="3200" b="1">
                <a:solidFill>
                  <a:schemeClr val="accent3"/>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1600"/>
            <a:ext cx="10834447" cy="4446000"/>
          </a:xfrm>
        </p:spPr>
        <p:txBody>
          <a:bodyPr lIns="0" tIns="0" rIns="0" bIns="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6" name="Bildobjekt 5">
            <a:extLst>
              <a:ext uri="{FF2B5EF4-FFF2-40B4-BE49-F238E27FC236}">
                <a16:creationId xmlns:a16="http://schemas.microsoft.com/office/drawing/2014/main" id="{3D531461-863F-4238-84E7-6A7A797D861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36470807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och innehåll två spalter: Liv">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1B405C56-D778-674D-80A4-1431195D411B}"/>
              </a:ext>
            </a:extLst>
          </p:cNvPr>
          <p:cNvSpPr/>
          <p:nvPr userDrawn="1"/>
        </p:nvSpPr>
        <p:spPr>
          <a:xfrm>
            <a:off x="160378" y="162176"/>
            <a:ext cx="11869200" cy="6533648"/>
          </a:xfrm>
          <a:prstGeom prst="rect">
            <a:avLst/>
          </a:prstGeom>
          <a:solidFill>
            <a:srgbClr val="F9EBF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solidFill>
                <a:srgbClr val="F9EBF0"/>
              </a:solidFill>
            </a:endParaRP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78777" y="626668"/>
            <a:ext cx="10834447" cy="886397"/>
          </a:xfrm>
        </p:spPr>
        <p:txBody>
          <a:bodyPr lIns="0" tIns="0" rIns="0" bIns="0" anchor="ctr" anchorCtr="0">
            <a:noAutofit/>
          </a:bodyPr>
          <a:lstStyle>
            <a:lvl1pPr>
              <a:defRPr sz="3200" b="1">
                <a:solidFill>
                  <a:schemeClr val="accent3"/>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0968"/>
            <a:ext cx="5244084" cy="4446456"/>
          </a:xfrm>
        </p:spPr>
        <p:txBody>
          <a:bodyPr lIns="0" tIns="0" rIns="0" bIns="0">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innehåll 4">
            <a:extLst>
              <a:ext uri="{FF2B5EF4-FFF2-40B4-BE49-F238E27FC236}">
                <a16:creationId xmlns:a16="http://schemas.microsoft.com/office/drawing/2014/main" id="{4CD7762C-ED57-CE47-A158-CBF6F5B8390B}"/>
              </a:ext>
            </a:extLst>
          </p:cNvPr>
          <p:cNvSpPr>
            <a:spLocks noGrp="1"/>
          </p:cNvSpPr>
          <p:nvPr>
            <p:ph sz="quarter" idx="10"/>
          </p:nvPr>
        </p:nvSpPr>
        <p:spPr>
          <a:xfrm>
            <a:off x="6268467" y="1730968"/>
            <a:ext cx="5244084" cy="4446456"/>
          </a:xfrm>
        </p:spPr>
        <p:txBody>
          <a:bodyPr lIns="0" tIns="0" rIns="0" bIns="0">
            <a:noAutofit/>
          </a:bodyPr>
          <a:lstStyle>
            <a:lvl1pPr>
              <a:defRPr sz="2000"/>
            </a:lvl1pPr>
            <a:lvl2pPr>
              <a:defRPr sz="1800"/>
            </a:lvl2pPr>
            <a:lvl3pPr>
              <a:defRPr sz="16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 name="Bildobjekt 8">
            <a:extLst>
              <a:ext uri="{FF2B5EF4-FFF2-40B4-BE49-F238E27FC236}">
                <a16:creationId xmlns:a16="http://schemas.microsoft.com/office/drawing/2014/main" id="{76D513D8-5669-4837-9C20-9DC0A5247AF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15164225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och innehåll med bild: Liv">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34E637C8-5E92-914D-8DB5-0EB99F6558A2}"/>
              </a:ext>
            </a:extLst>
          </p:cNvPr>
          <p:cNvSpPr>
            <a:spLocks noGrp="1"/>
          </p:cNvSpPr>
          <p:nvPr>
            <p:ph type="pic" sz="quarter" idx="10" hasCustomPrompt="1"/>
          </p:nvPr>
        </p:nvSpPr>
        <p:spPr>
          <a:xfrm>
            <a:off x="6092825" y="162176"/>
            <a:ext cx="5935662" cy="6532312"/>
          </a:xfrm>
          <a:solidFill>
            <a:srgbClr val="EBEBEB"/>
          </a:solidFill>
        </p:spPr>
        <p:txBody>
          <a:bodyPr tIns="360000">
            <a:normAutofit/>
          </a:bodyPr>
          <a:lstStyle>
            <a:lvl1pPr marL="0" indent="0" algn="ctr">
              <a:buNone/>
              <a:defRPr sz="1600"/>
            </a:lvl1pPr>
          </a:lstStyle>
          <a:p>
            <a:r>
              <a:rPr lang="sv-SE"/>
              <a:t>Klicka på bildikonen i mitten av rutan för att lägga till en bild.</a:t>
            </a:r>
          </a:p>
        </p:txBody>
      </p:sp>
      <p:sp>
        <p:nvSpPr>
          <p:cNvPr id="7" name="Grå bakgrundsruta">
            <a:extLst>
              <a:ext uri="{FF2B5EF4-FFF2-40B4-BE49-F238E27FC236}">
                <a16:creationId xmlns:a16="http://schemas.microsoft.com/office/drawing/2014/main" id="{1B405C56-D778-674D-80A4-1431195D411B}"/>
              </a:ext>
            </a:extLst>
          </p:cNvPr>
          <p:cNvSpPr/>
          <p:nvPr userDrawn="1"/>
        </p:nvSpPr>
        <p:spPr>
          <a:xfrm>
            <a:off x="160377" y="162176"/>
            <a:ext cx="5935624" cy="6533648"/>
          </a:xfrm>
          <a:prstGeom prst="rect">
            <a:avLst/>
          </a:prstGeom>
          <a:solidFill>
            <a:srgbClr val="F9EBF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solidFill>
                <a:srgbClr val="F9EBF0"/>
              </a:solidFill>
            </a:endParaRP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78777" y="626668"/>
            <a:ext cx="4898820" cy="886397"/>
          </a:xfrm>
        </p:spPr>
        <p:txBody>
          <a:bodyPr lIns="0" tIns="0" rIns="0" bIns="0" anchor="ctr" anchorCtr="0">
            <a:noAutofit/>
          </a:bodyPr>
          <a:lstStyle>
            <a:lvl1pPr>
              <a:defRPr sz="3200" b="1">
                <a:solidFill>
                  <a:schemeClr val="accent3"/>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0968"/>
            <a:ext cx="4898820" cy="4446456"/>
          </a:xfrm>
        </p:spPr>
        <p:txBody>
          <a:bodyPr lIns="0" tIns="0" rIns="0" bIns="0">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bild 11">
            <a:extLst>
              <a:ext uri="{FF2B5EF4-FFF2-40B4-BE49-F238E27FC236}">
                <a16:creationId xmlns:a16="http://schemas.microsoft.com/office/drawing/2014/main" id="{F0F51266-EACC-2248-AA1C-3BB6A5191E14}"/>
              </a:ext>
            </a:extLst>
          </p:cNvPr>
          <p:cNvSpPr>
            <a:spLocks noGrp="1"/>
          </p:cNvSpPr>
          <p:nvPr>
            <p:ph type="pic" sz="quarter" idx="15" hasCustomPrompt="1"/>
          </p:nvPr>
        </p:nvSpPr>
        <p:spPr>
          <a:xfrm>
            <a:off x="10656000" y="6082338"/>
            <a:ext cx="1116000" cy="355701"/>
          </a:xfrm>
          <a:blipFill>
            <a:blip r:embed="rId2">
              <a:extLst>
                <a:ext uri="{96DAC541-7B7A-43D3-8B79-37D633B846F1}">
                  <asvg:svgBlip xmlns:asvg="http://schemas.microsoft.com/office/drawing/2016/SVG/main" r:embed="rId3"/>
                </a:ext>
              </a:extLst>
            </a:blip>
            <a:stretch>
              <a:fillRect/>
            </a:stretch>
          </a:blipFill>
          <a:effectLst>
            <a:outerShdw blurRad="114300" algn="ctr" rotWithShape="0">
              <a:prstClr val="black">
                <a:alpha val="25000"/>
              </a:prstClr>
            </a:outerShdw>
          </a:effectLst>
        </p:spPr>
        <p:txBody>
          <a:bodyPr/>
          <a:lstStyle>
            <a:lvl1pPr marL="0" indent="0">
              <a:buNone/>
              <a:defRPr/>
            </a:lvl1pPr>
          </a:lstStyle>
          <a:p>
            <a:r>
              <a:rPr lang="sv-SE"/>
              <a:t> </a:t>
            </a:r>
          </a:p>
        </p:txBody>
      </p:sp>
    </p:spTree>
    <p:extLst>
      <p:ext uri="{BB962C8B-B14F-4D97-AF65-F5344CB8AC3E}">
        <p14:creationId xmlns:p14="http://schemas.microsoft.com/office/powerpoint/2010/main" val="3231081823"/>
      </p:ext>
    </p:extLst>
  </p:cSld>
  <p:clrMapOvr>
    <a:masterClrMapping/>
  </p:clrMapOvr>
  <p:extLst>
    <p:ext uri="{DCECCB84-F9BA-43D5-87BE-67443E8EF086}">
      <p15:sldGuideLst xmlns:p15="http://schemas.microsoft.com/office/powerpoint/2012/main">
        <p15:guide id="1" orient="horz" pos="102">
          <p15:clr>
            <a:srgbClr val="FBAE40"/>
          </p15:clr>
        </p15:guide>
        <p15:guide id="2" orient="horz" pos="4217">
          <p15:clr>
            <a:srgbClr val="FBAE40"/>
          </p15:clr>
        </p15:guide>
        <p15:guide id="3" pos="3838">
          <p15:clr>
            <a:srgbClr val="FBAE40"/>
          </p15:clr>
        </p15:guide>
        <p15:guide id="4" pos="7577">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och innehåll utan rubrik: Liv">
    <p:spTree>
      <p:nvGrpSpPr>
        <p:cNvPr id="1" name=""/>
        <p:cNvGrpSpPr/>
        <p:nvPr/>
      </p:nvGrpSpPr>
      <p:grpSpPr>
        <a:xfrm>
          <a:off x="0" y="0"/>
          <a:ext cx="0" cy="0"/>
          <a:chOff x="0" y="0"/>
          <a:chExt cx="0" cy="0"/>
        </a:xfrm>
      </p:grpSpPr>
      <p:sp>
        <p:nvSpPr>
          <p:cNvPr id="5" name="Grå bakgrundsruta">
            <a:extLst>
              <a:ext uri="{FF2B5EF4-FFF2-40B4-BE49-F238E27FC236}">
                <a16:creationId xmlns:a16="http://schemas.microsoft.com/office/drawing/2014/main" id="{C3013444-A31D-494E-BB43-2138ECD0CDCD}"/>
              </a:ext>
            </a:extLst>
          </p:cNvPr>
          <p:cNvSpPr/>
          <p:nvPr userDrawn="1"/>
        </p:nvSpPr>
        <p:spPr>
          <a:xfrm>
            <a:off x="160378" y="162176"/>
            <a:ext cx="11869200" cy="6533648"/>
          </a:xfrm>
          <a:prstGeom prst="rect">
            <a:avLst/>
          </a:prstGeom>
          <a:solidFill>
            <a:srgbClr val="F9EBF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6" name="Platshållare för innehåll 2">
            <a:extLst>
              <a:ext uri="{FF2B5EF4-FFF2-40B4-BE49-F238E27FC236}">
                <a16:creationId xmlns:a16="http://schemas.microsoft.com/office/drawing/2014/main" id="{2588F020-9570-1A4A-989B-059BEE2341B1}"/>
              </a:ext>
            </a:extLst>
          </p:cNvPr>
          <p:cNvSpPr>
            <a:spLocks noGrp="1"/>
          </p:cNvSpPr>
          <p:nvPr>
            <p:ph idx="1"/>
          </p:nvPr>
        </p:nvSpPr>
        <p:spPr>
          <a:xfrm>
            <a:off x="678775" y="680576"/>
            <a:ext cx="10834447" cy="5496848"/>
          </a:xfrm>
        </p:spPr>
        <p:txBody>
          <a:bodyPr lIns="0" tIns="0" rIns="0" bIns="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Bildobjekt 7">
            <a:extLst>
              <a:ext uri="{FF2B5EF4-FFF2-40B4-BE49-F238E27FC236}">
                <a16:creationId xmlns:a16="http://schemas.microsoft.com/office/drawing/2014/main" id="{F2D9F40E-13A6-4F16-BD5B-75F537324F1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29728162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ext och innehåll en spalt: Vind">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1B405C56-D778-674D-80A4-1431195D411B}"/>
              </a:ext>
            </a:extLst>
          </p:cNvPr>
          <p:cNvSpPr/>
          <p:nvPr userDrawn="1"/>
        </p:nvSpPr>
        <p:spPr>
          <a:xfrm>
            <a:off x="160378" y="162176"/>
            <a:ext cx="11869200" cy="6533648"/>
          </a:xfrm>
          <a:prstGeom prst="rect">
            <a:avLst/>
          </a:prstGeom>
          <a:solidFill>
            <a:srgbClr val="EEECF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80402" y="626400"/>
            <a:ext cx="10834447" cy="885600"/>
          </a:xfrm>
        </p:spPr>
        <p:txBody>
          <a:bodyPr lIns="0" tIns="0" rIns="0" bIns="0" anchor="ctr" anchorCtr="0">
            <a:noAutofit/>
          </a:bodyPr>
          <a:lstStyle>
            <a:lvl1pPr>
              <a:defRPr sz="3200" b="1">
                <a:solidFill>
                  <a:schemeClr val="accent4"/>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1600"/>
            <a:ext cx="10834447" cy="4446000"/>
          </a:xfrm>
        </p:spPr>
        <p:txBody>
          <a:bodyPr lIns="0" tIns="0" rIns="0" bIns="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6" name="Bildobjekt 5">
            <a:extLst>
              <a:ext uri="{FF2B5EF4-FFF2-40B4-BE49-F238E27FC236}">
                <a16:creationId xmlns:a16="http://schemas.microsoft.com/office/drawing/2014/main" id="{CEC42C4D-8D42-43EB-AC72-F880132BA8F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3036603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sida mellan ikon: Liv ljus">
    <p:spTree>
      <p:nvGrpSpPr>
        <p:cNvPr id="1" name=""/>
        <p:cNvGrpSpPr/>
        <p:nvPr/>
      </p:nvGrpSpPr>
      <p:grpSpPr>
        <a:xfrm>
          <a:off x="0" y="0"/>
          <a:ext cx="0" cy="0"/>
          <a:chOff x="0" y="0"/>
          <a:chExt cx="0" cy="0"/>
        </a:xfrm>
      </p:grpSpPr>
      <p:sp>
        <p:nvSpPr>
          <p:cNvPr id="6" name="Grå bakgrundsruta">
            <a:extLst>
              <a:ext uri="{FF2B5EF4-FFF2-40B4-BE49-F238E27FC236}">
                <a16:creationId xmlns:a16="http://schemas.microsoft.com/office/drawing/2014/main" id="{18C41B44-BD1C-1A4B-9A30-A5D67A700A37}"/>
              </a:ext>
            </a:extLst>
          </p:cNvPr>
          <p:cNvSpPr/>
          <p:nvPr userDrawn="1"/>
        </p:nvSpPr>
        <p:spPr>
          <a:xfrm>
            <a:off x="162003" y="162000"/>
            <a:ext cx="11869200" cy="6533648"/>
          </a:xfrm>
          <a:prstGeom prst="rect">
            <a:avLst/>
          </a:prstGeom>
          <a:solidFill>
            <a:srgbClr val="F9EBF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C4B98AC0-4165-6D43-8029-FC361C4AB4F4}"/>
              </a:ext>
            </a:extLst>
          </p:cNvPr>
          <p:cNvSpPr>
            <a:spLocks noGrp="1"/>
          </p:cNvSpPr>
          <p:nvPr>
            <p:ph type="title"/>
          </p:nvPr>
        </p:nvSpPr>
        <p:spPr>
          <a:xfrm>
            <a:off x="4674921" y="887521"/>
            <a:ext cx="7093932" cy="4985979"/>
          </a:xfrm>
        </p:spPr>
        <p:txBody>
          <a:bodyPr lIns="0" tIns="0" rIns="0" bIns="0"/>
          <a:lstStyle>
            <a:lvl1pPr>
              <a:defRPr>
                <a:solidFill>
                  <a:schemeClr val="accent3"/>
                </a:solidFill>
              </a:defRPr>
            </a:lvl1pPr>
          </a:lstStyle>
          <a:p>
            <a:r>
              <a:rPr lang="sv-SE"/>
              <a:t>Klicka här för att ändra mall för rubrikformat</a:t>
            </a:r>
          </a:p>
        </p:txBody>
      </p:sp>
      <p:sp>
        <p:nvSpPr>
          <p:cNvPr id="19" name="Platshållare för innehåll 18">
            <a:extLst>
              <a:ext uri="{FF2B5EF4-FFF2-40B4-BE49-F238E27FC236}">
                <a16:creationId xmlns:a16="http://schemas.microsoft.com/office/drawing/2014/main" id="{8ACD0811-4CB9-DD47-B794-FC5B2B098AB0}"/>
              </a:ext>
            </a:extLst>
          </p:cNvPr>
          <p:cNvSpPr>
            <a:spLocks noGrp="1"/>
          </p:cNvSpPr>
          <p:nvPr>
            <p:ph sz="quarter" idx="10" hasCustomPrompt="1"/>
          </p:nvPr>
        </p:nvSpPr>
        <p:spPr>
          <a:xfrm>
            <a:off x="972000" y="1980000"/>
            <a:ext cx="2880000" cy="2880000"/>
          </a:xfrm>
          <a:noFill/>
        </p:spPr>
        <p:txBody>
          <a:bodyPr lIns="0" tIns="0" rIns="0" bIns="0">
            <a:normAutofit/>
          </a:bodyPr>
          <a:lstStyle>
            <a:lvl1pPr marL="0" indent="0" algn="ctr">
              <a:buNone/>
              <a:defRPr sz="1600">
                <a:solidFill>
                  <a:schemeClr val="accent3"/>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sv-SE"/>
              <a:t>Klicka på ”ankan och lövet” här i rutan eller under ”Infoga”. Dra upp storleken på ikonen till stödlinjerna och välj den rosa färgen.</a:t>
            </a:r>
          </a:p>
        </p:txBody>
      </p:sp>
      <p:pic>
        <p:nvPicPr>
          <p:cNvPr id="9" name="Bildobjekt 8">
            <a:extLst>
              <a:ext uri="{FF2B5EF4-FFF2-40B4-BE49-F238E27FC236}">
                <a16:creationId xmlns:a16="http://schemas.microsoft.com/office/drawing/2014/main" id="{016493F4-9FEB-4F9E-8875-F0A61BF2280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2797188276"/>
      </p:ext>
    </p:extLst>
  </p:cSld>
  <p:clrMapOvr>
    <a:masterClrMapping/>
  </p:clrMapOvr>
  <p:extLst>
    <p:ext uri="{DCECCB84-F9BA-43D5-87BE-67443E8EF086}">
      <p15:sldGuideLst xmlns:p15="http://schemas.microsoft.com/office/powerpoint/2012/main">
        <p15:guide id="1" orient="horz" pos="1247" userDrawn="1">
          <p15:clr>
            <a:srgbClr val="FBAE40"/>
          </p15:clr>
        </p15:guide>
        <p15:guide id="2" orient="horz" pos="3061" userDrawn="1">
          <p15:clr>
            <a:srgbClr val="FBAE40"/>
          </p15:clr>
        </p15:guide>
        <p15:guide id="3" pos="612" userDrawn="1">
          <p15:clr>
            <a:srgbClr val="FBAE40"/>
          </p15:clr>
        </p15:guide>
        <p15:guide id="4" pos="2426"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och innehåll två spalter: Vind">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1B405C56-D778-674D-80A4-1431195D411B}"/>
              </a:ext>
            </a:extLst>
          </p:cNvPr>
          <p:cNvSpPr/>
          <p:nvPr userDrawn="1"/>
        </p:nvSpPr>
        <p:spPr>
          <a:xfrm>
            <a:off x="160378" y="162176"/>
            <a:ext cx="11869200" cy="6533648"/>
          </a:xfrm>
          <a:prstGeom prst="rect">
            <a:avLst/>
          </a:prstGeom>
          <a:solidFill>
            <a:srgbClr val="EEECF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solidFill>
                <a:srgbClr val="EEECF2"/>
              </a:solidFill>
            </a:endParaRP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78777" y="626668"/>
            <a:ext cx="10834447" cy="886397"/>
          </a:xfrm>
        </p:spPr>
        <p:txBody>
          <a:bodyPr lIns="0" tIns="0" rIns="0" bIns="0" anchor="ctr" anchorCtr="0">
            <a:noAutofit/>
          </a:bodyPr>
          <a:lstStyle>
            <a:lvl1pPr>
              <a:defRPr sz="3200" b="1">
                <a:solidFill>
                  <a:schemeClr val="accent4"/>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0968"/>
            <a:ext cx="5244084" cy="4446456"/>
          </a:xfrm>
        </p:spPr>
        <p:txBody>
          <a:bodyPr lIns="0" tIns="0" rIns="0" bIns="0">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innehåll 4">
            <a:extLst>
              <a:ext uri="{FF2B5EF4-FFF2-40B4-BE49-F238E27FC236}">
                <a16:creationId xmlns:a16="http://schemas.microsoft.com/office/drawing/2014/main" id="{4CD7762C-ED57-CE47-A158-CBF6F5B8390B}"/>
              </a:ext>
            </a:extLst>
          </p:cNvPr>
          <p:cNvSpPr>
            <a:spLocks noGrp="1"/>
          </p:cNvSpPr>
          <p:nvPr>
            <p:ph sz="quarter" idx="10"/>
          </p:nvPr>
        </p:nvSpPr>
        <p:spPr>
          <a:xfrm>
            <a:off x="6268467" y="1730968"/>
            <a:ext cx="5244084" cy="4446456"/>
          </a:xfrm>
        </p:spPr>
        <p:txBody>
          <a:bodyPr lIns="0" tIns="0" rIns="0" bIns="0">
            <a:noAutofit/>
          </a:bodyPr>
          <a:lstStyle>
            <a:lvl1pPr>
              <a:defRPr sz="2000"/>
            </a:lvl1pPr>
            <a:lvl2pPr>
              <a:defRPr sz="1800"/>
            </a:lvl2pPr>
            <a:lvl3pPr>
              <a:defRPr sz="16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 name="Bildobjekt 8">
            <a:extLst>
              <a:ext uri="{FF2B5EF4-FFF2-40B4-BE49-F238E27FC236}">
                <a16:creationId xmlns:a16="http://schemas.microsoft.com/office/drawing/2014/main" id="{6909827E-1A49-4C52-9F71-61B5DEF9636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10714237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och innehåll med bild: Vind">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34E637C8-5E92-914D-8DB5-0EB99F6558A2}"/>
              </a:ext>
            </a:extLst>
          </p:cNvPr>
          <p:cNvSpPr>
            <a:spLocks noGrp="1"/>
          </p:cNvSpPr>
          <p:nvPr>
            <p:ph type="pic" sz="quarter" idx="10" hasCustomPrompt="1"/>
          </p:nvPr>
        </p:nvSpPr>
        <p:spPr>
          <a:xfrm>
            <a:off x="6096001" y="162176"/>
            <a:ext cx="5935621" cy="6532311"/>
          </a:xfrm>
          <a:solidFill>
            <a:srgbClr val="EBEBEB"/>
          </a:solidFill>
        </p:spPr>
        <p:txBody>
          <a:bodyPr tIns="360000">
            <a:normAutofit/>
          </a:bodyPr>
          <a:lstStyle>
            <a:lvl1pPr marL="0" indent="0" algn="ctr">
              <a:buNone/>
              <a:defRPr sz="1600"/>
            </a:lvl1pPr>
          </a:lstStyle>
          <a:p>
            <a:r>
              <a:rPr lang="sv-SE"/>
              <a:t>Klicka på bildikonen i mitten av rutan för att lägga till en bild.</a:t>
            </a:r>
          </a:p>
        </p:txBody>
      </p:sp>
      <p:sp>
        <p:nvSpPr>
          <p:cNvPr id="7" name="Grå bakgrundsruta">
            <a:extLst>
              <a:ext uri="{FF2B5EF4-FFF2-40B4-BE49-F238E27FC236}">
                <a16:creationId xmlns:a16="http://schemas.microsoft.com/office/drawing/2014/main" id="{1B405C56-D778-674D-80A4-1431195D411B}"/>
              </a:ext>
            </a:extLst>
          </p:cNvPr>
          <p:cNvSpPr/>
          <p:nvPr userDrawn="1"/>
        </p:nvSpPr>
        <p:spPr>
          <a:xfrm>
            <a:off x="160377" y="162176"/>
            <a:ext cx="5935624" cy="6533648"/>
          </a:xfrm>
          <a:prstGeom prst="rect">
            <a:avLst/>
          </a:prstGeom>
          <a:solidFill>
            <a:srgbClr val="EEECF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solidFill>
                <a:srgbClr val="F9EBF0"/>
              </a:solidFill>
            </a:endParaRP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78777" y="626668"/>
            <a:ext cx="4898820" cy="886397"/>
          </a:xfrm>
        </p:spPr>
        <p:txBody>
          <a:bodyPr lIns="0" tIns="0" rIns="0" bIns="0" anchor="ctr" anchorCtr="0">
            <a:noAutofit/>
          </a:bodyPr>
          <a:lstStyle>
            <a:lvl1pPr>
              <a:defRPr sz="3200" b="1">
                <a:solidFill>
                  <a:schemeClr val="accent4"/>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0968"/>
            <a:ext cx="4898820" cy="4446456"/>
          </a:xfrm>
        </p:spPr>
        <p:txBody>
          <a:bodyPr lIns="0" tIns="0" rIns="0" bIns="0">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bild 11">
            <a:extLst>
              <a:ext uri="{FF2B5EF4-FFF2-40B4-BE49-F238E27FC236}">
                <a16:creationId xmlns:a16="http://schemas.microsoft.com/office/drawing/2014/main" id="{DAF67BB5-5998-D64F-A1B6-D2699CDCA6A3}"/>
              </a:ext>
            </a:extLst>
          </p:cNvPr>
          <p:cNvSpPr>
            <a:spLocks noGrp="1"/>
          </p:cNvSpPr>
          <p:nvPr>
            <p:ph type="pic" sz="quarter" idx="15" hasCustomPrompt="1"/>
          </p:nvPr>
        </p:nvSpPr>
        <p:spPr>
          <a:xfrm>
            <a:off x="10656000" y="6082338"/>
            <a:ext cx="1116000" cy="355701"/>
          </a:xfrm>
          <a:blipFill>
            <a:blip r:embed="rId2">
              <a:extLst>
                <a:ext uri="{96DAC541-7B7A-43D3-8B79-37D633B846F1}">
                  <asvg:svgBlip xmlns:asvg="http://schemas.microsoft.com/office/drawing/2016/SVG/main" r:embed="rId3"/>
                </a:ext>
              </a:extLst>
            </a:blip>
            <a:stretch>
              <a:fillRect/>
            </a:stretch>
          </a:blipFill>
          <a:effectLst>
            <a:outerShdw blurRad="114300" algn="ctr" rotWithShape="0">
              <a:prstClr val="black">
                <a:alpha val="25000"/>
              </a:prstClr>
            </a:outerShdw>
          </a:effectLst>
        </p:spPr>
        <p:txBody>
          <a:bodyPr/>
          <a:lstStyle>
            <a:lvl1pPr marL="0" indent="0">
              <a:buNone/>
              <a:defRPr/>
            </a:lvl1pPr>
          </a:lstStyle>
          <a:p>
            <a:r>
              <a:rPr lang="sv-SE"/>
              <a:t> </a:t>
            </a:r>
          </a:p>
        </p:txBody>
      </p:sp>
    </p:spTree>
    <p:extLst>
      <p:ext uri="{BB962C8B-B14F-4D97-AF65-F5344CB8AC3E}">
        <p14:creationId xmlns:p14="http://schemas.microsoft.com/office/powerpoint/2010/main" val="1545561224"/>
      </p:ext>
    </p:extLst>
  </p:cSld>
  <p:clrMapOvr>
    <a:masterClrMapping/>
  </p:clrMapOvr>
  <p:extLst>
    <p:ext uri="{DCECCB84-F9BA-43D5-87BE-67443E8EF086}">
      <p15:sldGuideLst xmlns:p15="http://schemas.microsoft.com/office/powerpoint/2012/main">
        <p15:guide id="1" orient="horz" pos="102">
          <p15:clr>
            <a:srgbClr val="FBAE40"/>
          </p15:clr>
        </p15:guide>
        <p15:guide id="2" orient="horz" pos="4217">
          <p15:clr>
            <a:srgbClr val="FBAE40"/>
          </p15:clr>
        </p15:guide>
        <p15:guide id="3" pos="3838">
          <p15:clr>
            <a:srgbClr val="FBAE40"/>
          </p15:clr>
        </p15:guide>
        <p15:guide id="4" pos="7577">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och innehåll utan rubrik: Vind">
    <p:spTree>
      <p:nvGrpSpPr>
        <p:cNvPr id="1" name=""/>
        <p:cNvGrpSpPr/>
        <p:nvPr/>
      </p:nvGrpSpPr>
      <p:grpSpPr>
        <a:xfrm>
          <a:off x="0" y="0"/>
          <a:ext cx="0" cy="0"/>
          <a:chOff x="0" y="0"/>
          <a:chExt cx="0" cy="0"/>
        </a:xfrm>
      </p:grpSpPr>
      <p:sp>
        <p:nvSpPr>
          <p:cNvPr id="5" name="Grå bakgrundsruta">
            <a:extLst>
              <a:ext uri="{FF2B5EF4-FFF2-40B4-BE49-F238E27FC236}">
                <a16:creationId xmlns:a16="http://schemas.microsoft.com/office/drawing/2014/main" id="{C3013444-A31D-494E-BB43-2138ECD0CDCD}"/>
              </a:ext>
            </a:extLst>
          </p:cNvPr>
          <p:cNvSpPr/>
          <p:nvPr userDrawn="1"/>
        </p:nvSpPr>
        <p:spPr>
          <a:xfrm>
            <a:off x="160378" y="162176"/>
            <a:ext cx="11869200" cy="6533648"/>
          </a:xfrm>
          <a:prstGeom prst="rect">
            <a:avLst/>
          </a:prstGeom>
          <a:solidFill>
            <a:srgbClr val="EEECF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6" name="Platshållare för innehåll 2">
            <a:extLst>
              <a:ext uri="{FF2B5EF4-FFF2-40B4-BE49-F238E27FC236}">
                <a16:creationId xmlns:a16="http://schemas.microsoft.com/office/drawing/2014/main" id="{2588F020-9570-1A4A-989B-059BEE2341B1}"/>
              </a:ext>
            </a:extLst>
          </p:cNvPr>
          <p:cNvSpPr>
            <a:spLocks noGrp="1"/>
          </p:cNvSpPr>
          <p:nvPr>
            <p:ph idx="1"/>
          </p:nvPr>
        </p:nvSpPr>
        <p:spPr>
          <a:xfrm>
            <a:off x="678775" y="680576"/>
            <a:ext cx="10834447" cy="5496848"/>
          </a:xfrm>
        </p:spPr>
        <p:txBody>
          <a:bodyPr lIns="0" tIns="0" rIns="0" bIns="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Bildobjekt 7">
            <a:extLst>
              <a:ext uri="{FF2B5EF4-FFF2-40B4-BE49-F238E27FC236}">
                <a16:creationId xmlns:a16="http://schemas.microsoft.com/office/drawing/2014/main" id="{99AA32E2-E04A-4116-85DB-3995BFEA53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8453859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ext och innehåll en spalt: Kraft">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1B405C56-D778-674D-80A4-1431195D411B}"/>
              </a:ext>
            </a:extLst>
          </p:cNvPr>
          <p:cNvSpPr/>
          <p:nvPr userDrawn="1"/>
        </p:nvSpPr>
        <p:spPr>
          <a:xfrm>
            <a:off x="160378" y="162176"/>
            <a:ext cx="11869200" cy="6533648"/>
          </a:xfrm>
          <a:prstGeom prst="rect">
            <a:avLst/>
          </a:prstGeom>
          <a:solidFill>
            <a:srgbClr val="F9EBE7"/>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80402" y="626400"/>
            <a:ext cx="10834447" cy="885600"/>
          </a:xfrm>
        </p:spPr>
        <p:txBody>
          <a:bodyPr lIns="0" tIns="0" rIns="0" bIns="0" anchor="ctr" anchorCtr="0">
            <a:noAutofit/>
          </a:bodyPr>
          <a:lstStyle>
            <a:lvl1pPr>
              <a:defRPr sz="3200" b="1">
                <a:solidFill>
                  <a:schemeClr val="accent5"/>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1600"/>
            <a:ext cx="10834447" cy="4446000"/>
          </a:xfrm>
        </p:spPr>
        <p:txBody>
          <a:bodyPr lIns="0" tIns="0" rIns="0" bIns="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6" name="Bildobjekt 5">
            <a:extLst>
              <a:ext uri="{FF2B5EF4-FFF2-40B4-BE49-F238E27FC236}">
                <a16:creationId xmlns:a16="http://schemas.microsoft.com/office/drawing/2014/main" id="{8F5380C3-CCE1-4273-8DED-A85730F2760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3542947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och innehåll två spalter: Kraft">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1B405C56-D778-674D-80A4-1431195D411B}"/>
              </a:ext>
            </a:extLst>
          </p:cNvPr>
          <p:cNvSpPr/>
          <p:nvPr userDrawn="1"/>
        </p:nvSpPr>
        <p:spPr>
          <a:xfrm>
            <a:off x="160378" y="162176"/>
            <a:ext cx="11869200" cy="6533648"/>
          </a:xfrm>
          <a:prstGeom prst="rect">
            <a:avLst/>
          </a:prstGeom>
          <a:solidFill>
            <a:srgbClr val="F9EBE7"/>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solidFill>
                <a:srgbClr val="FAE9E9"/>
              </a:solidFill>
            </a:endParaRP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78777" y="626668"/>
            <a:ext cx="10834447" cy="886397"/>
          </a:xfrm>
        </p:spPr>
        <p:txBody>
          <a:bodyPr lIns="0" tIns="0" rIns="0" bIns="0" anchor="ctr" anchorCtr="0">
            <a:noAutofit/>
          </a:bodyPr>
          <a:lstStyle>
            <a:lvl1pPr>
              <a:defRPr sz="3200" b="1">
                <a:solidFill>
                  <a:schemeClr val="accent5"/>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0968"/>
            <a:ext cx="5244084" cy="4446456"/>
          </a:xfrm>
        </p:spPr>
        <p:txBody>
          <a:bodyPr lIns="0" tIns="0" rIns="0" bIns="0">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innehåll 4">
            <a:extLst>
              <a:ext uri="{FF2B5EF4-FFF2-40B4-BE49-F238E27FC236}">
                <a16:creationId xmlns:a16="http://schemas.microsoft.com/office/drawing/2014/main" id="{4CD7762C-ED57-CE47-A158-CBF6F5B8390B}"/>
              </a:ext>
            </a:extLst>
          </p:cNvPr>
          <p:cNvSpPr>
            <a:spLocks noGrp="1"/>
          </p:cNvSpPr>
          <p:nvPr>
            <p:ph sz="quarter" idx="10"/>
          </p:nvPr>
        </p:nvSpPr>
        <p:spPr>
          <a:xfrm>
            <a:off x="6268467" y="1730968"/>
            <a:ext cx="5244084" cy="4446456"/>
          </a:xfrm>
        </p:spPr>
        <p:txBody>
          <a:bodyPr lIns="0" tIns="0" rIns="0" bIns="0">
            <a:noAutofit/>
          </a:bodyPr>
          <a:lstStyle>
            <a:lvl1pPr>
              <a:defRPr sz="2000"/>
            </a:lvl1pPr>
            <a:lvl2pPr>
              <a:defRPr sz="1800"/>
            </a:lvl2pPr>
            <a:lvl3pPr>
              <a:defRPr sz="16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0" name="Bildobjekt 9">
            <a:extLst>
              <a:ext uri="{FF2B5EF4-FFF2-40B4-BE49-F238E27FC236}">
                <a16:creationId xmlns:a16="http://schemas.microsoft.com/office/drawing/2014/main" id="{76AD6298-8B47-4E7B-9D03-A077FB3E118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19107349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och innehåll med bild: Kraft">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34E637C8-5E92-914D-8DB5-0EB99F6558A2}"/>
              </a:ext>
            </a:extLst>
          </p:cNvPr>
          <p:cNvSpPr>
            <a:spLocks noGrp="1"/>
          </p:cNvSpPr>
          <p:nvPr>
            <p:ph type="pic" sz="quarter" idx="10" hasCustomPrompt="1"/>
          </p:nvPr>
        </p:nvSpPr>
        <p:spPr>
          <a:xfrm>
            <a:off x="6096002" y="162176"/>
            <a:ext cx="5932486" cy="6532312"/>
          </a:xfrm>
          <a:solidFill>
            <a:srgbClr val="EBEBEB"/>
          </a:solidFill>
        </p:spPr>
        <p:txBody>
          <a:bodyPr tIns="360000">
            <a:normAutofit/>
          </a:bodyPr>
          <a:lstStyle>
            <a:lvl1pPr marL="0" indent="0" algn="ctr">
              <a:buNone/>
              <a:defRPr sz="1600"/>
            </a:lvl1pPr>
          </a:lstStyle>
          <a:p>
            <a:r>
              <a:rPr lang="sv-SE"/>
              <a:t>Klicka på bildikonen i mitten av rutan för att lägga till en bild.</a:t>
            </a:r>
          </a:p>
        </p:txBody>
      </p:sp>
      <p:sp>
        <p:nvSpPr>
          <p:cNvPr id="7" name="Grå bakgrundsruta">
            <a:extLst>
              <a:ext uri="{FF2B5EF4-FFF2-40B4-BE49-F238E27FC236}">
                <a16:creationId xmlns:a16="http://schemas.microsoft.com/office/drawing/2014/main" id="{1B405C56-D778-674D-80A4-1431195D411B}"/>
              </a:ext>
            </a:extLst>
          </p:cNvPr>
          <p:cNvSpPr/>
          <p:nvPr userDrawn="1"/>
        </p:nvSpPr>
        <p:spPr>
          <a:xfrm>
            <a:off x="160377" y="162176"/>
            <a:ext cx="5935624" cy="6533648"/>
          </a:xfrm>
          <a:prstGeom prst="rect">
            <a:avLst/>
          </a:prstGeom>
          <a:solidFill>
            <a:srgbClr val="F9EBE7"/>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solidFill>
                <a:srgbClr val="F9EBF0"/>
              </a:solidFill>
            </a:endParaRP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78777" y="626668"/>
            <a:ext cx="4898820" cy="886397"/>
          </a:xfrm>
        </p:spPr>
        <p:txBody>
          <a:bodyPr lIns="0" tIns="0" rIns="0" bIns="0" anchor="ctr" anchorCtr="0">
            <a:noAutofit/>
          </a:bodyPr>
          <a:lstStyle>
            <a:lvl1pPr>
              <a:defRPr sz="3200" b="1">
                <a:solidFill>
                  <a:schemeClr val="accent5"/>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0968"/>
            <a:ext cx="4898820" cy="4446456"/>
          </a:xfrm>
        </p:spPr>
        <p:txBody>
          <a:bodyPr lIns="0" tIns="0" rIns="0" bIns="0">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bild 11">
            <a:extLst>
              <a:ext uri="{FF2B5EF4-FFF2-40B4-BE49-F238E27FC236}">
                <a16:creationId xmlns:a16="http://schemas.microsoft.com/office/drawing/2014/main" id="{589CAB40-309F-0440-B36E-FBA1DC1929F4}"/>
              </a:ext>
            </a:extLst>
          </p:cNvPr>
          <p:cNvSpPr>
            <a:spLocks noGrp="1"/>
          </p:cNvSpPr>
          <p:nvPr>
            <p:ph type="pic" sz="quarter" idx="15" hasCustomPrompt="1"/>
          </p:nvPr>
        </p:nvSpPr>
        <p:spPr>
          <a:xfrm>
            <a:off x="10656000" y="6082338"/>
            <a:ext cx="1116000" cy="355701"/>
          </a:xfrm>
          <a:blipFill>
            <a:blip r:embed="rId2">
              <a:extLst>
                <a:ext uri="{96DAC541-7B7A-43D3-8B79-37D633B846F1}">
                  <asvg:svgBlip xmlns:asvg="http://schemas.microsoft.com/office/drawing/2016/SVG/main" r:embed="rId3"/>
                </a:ext>
              </a:extLst>
            </a:blip>
            <a:stretch>
              <a:fillRect/>
            </a:stretch>
          </a:blipFill>
          <a:effectLst>
            <a:outerShdw blurRad="114300" algn="ctr" rotWithShape="0">
              <a:prstClr val="black">
                <a:alpha val="25000"/>
              </a:prstClr>
            </a:outerShdw>
          </a:effectLst>
        </p:spPr>
        <p:txBody>
          <a:bodyPr/>
          <a:lstStyle>
            <a:lvl1pPr marL="0" indent="0">
              <a:buNone/>
              <a:defRPr/>
            </a:lvl1pPr>
          </a:lstStyle>
          <a:p>
            <a:r>
              <a:rPr lang="sv-SE"/>
              <a:t> </a:t>
            </a:r>
          </a:p>
        </p:txBody>
      </p:sp>
    </p:spTree>
    <p:extLst>
      <p:ext uri="{BB962C8B-B14F-4D97-AF65-F5344CB8AC3E}">
        <p14:creationId xmlns:p14="http://schemas.microsoft.com/office/powerpoint/2010/main" val="2893561109"/>
      </p:ext>
    </p:extLst>
  </p:cSld>
  <p:clrMapOvr>
    <a:masterClrMapping/>
  </p:clrMapOvr>
  <p:extLst>
    <p:ext uri="{DCECCB84-F9BA-43D5-87BE-67443E8EF086}">
      <p15:sldGuideLst xmlns:p15="http://schemas.microsoft.com/office/powerpoint/2012/main">
        <p15:guide id="1" orient="horz" pos="102">
          <p15:clr>
            <a:srgbClr val="FBAE40"/>
          </p15:clr>
        </p15:guide>
        <p15:guide id="2" orient="horz" pos="4217">
          <p15:clr>
            <a:srgbClr val="FBAE40"/>
          </p15:clr>
        </p15:guide>
        <p15:guide id="3" pos="3838">
          <p15:clr>
            <a:srgbClr val="FBAE40"/>
          </p15:clr>
        </p15:guide>
        <p15:guide id="4" pos="7577">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och innehåll utan rubrik: Kraft">
    <p:spTree>
      <p:nvGrpSpPr>
        <p:cNvPr id="1" name=""/>
        <p:cNvGrpSpPr/>
        <p:nvPr/>
      </p:nvGrpSpPr>
      <p:grpSpPr>
        <a:xfrm>
          <a:off x="0" y="0"/>
          <a:ext cx="0" cy="0"/>
          <a:chOff x="0" y="0"/>
          <a:chExt cx="0" cy="0"/>
        </a:xfrm>
      </p:grpSpPr>
      <p:sp>
        <p:nvSpPr>
          <p:cNvPr id="5" name="Grå bakgrundsruta">
            <a:extLst>
              <a:ext uri="{FF2B5EF4-FFF2-40B4-BE49-F238E27FC236}">
                <a16:creationId xmlns:a16="http://schemas.microsoft.com/office/drawing/2014/main" id="{C3013444-A31D-494E-BB43-2138ECD0CDCD}"/>
              </a:ext>
            </a:extLst>
          </p:cNvPr>
          <p:cNvSpPr/>
          <p:nvPr userDrawn="1"/>
        </p:nvSpPr>
        <p:spPr>
          <a:xfrm>
            <a:off x="160378" y="162176"/>
            <a:ext cx="11869200" cy="6533648"/>
          </a:xfrm>
          <a:prstGeom prst="rect">
            <a:avLst/>
          </a:prstGeom>
          <a:solidFill>
            <a:srgbClr val="F9EBE7"/>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6" name="Platshållare för innehåll 2">
            <a:extLst>
              <a:ext uri="{FF2B5EF4-FFF2-40B4-BE49-F238E27FC236}">
                <a16:creationId xmlns:a16="http://schemas.microsoft.com/office/drawing/2014/main" id="{2588F020-9570-1A4A-989B-059BEE2341B1}"/>
              </a:ext>
            </a:extLst>
          </p:cNvPr>
          <p:cNvSpPr>
            <a:spLocks noGrp="1"/>
          </p:cNvSpPr>
          <p:nvPr>
            <p:ph idx="1"/>
          </p:nvPr>
        </p:nvSpPr>
        <p:spPr>
          <a:xfrm>
            <a:off x="678775" y="680576"/>
            <a:ext cx="10834447" cy="5496848"/>
          </a:xfrm>
        </p:spPr>
        <p:txBody>
          <a:bodyPr lIns="0" tIns="0" rIns="0" bIns="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Bildobjekt 7">
            <a:extLst>
              <a:ext uri="{FF2B5EF4-FFF2-40B4-BE49-F238E27FC236}">
                <a16:creationId xmlns:a16="http://schemas.microsoft.com/office/drawing/2014/main" id="{09AFBFFF-01AA-4D06-B031-2D786AB2E8E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15736700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ext och innehåll en spalt: Sten">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1B405C56-D778-674D-80A4-1431195D411B}"/>
              </a:ext>
            </a:extLst>
          </p:cNvPr>
          <p:cNvSpPr/>
          <p:nvPr userDrawn="1"/>
        </p:nvSpPr>
        <p:spPr>
          <a:xfrm>
            <a:off x="160378" y="162176"/>
            <a:ext cx="11869200" cy="6533648"/>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80402" y="626400"/>
            <a:ext cx="10834447" cy="885600"/>
          </a:xfrm>
        </p:spPr>
        <p:txBody>
          <a:bodyPr lIns="0" tIns="0" rIns="0" bIns="0" anchor="ctr" anchorCtr="0">
            <a:noAutofit/>
          </a:bodyPr>
          <a:lstStyle>
            <a:lvl1pPr>
              <a:defRPr sz="3200" b="1">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1600"/>
            <a:ext cx="10834447" cy="4446000"/>
          </a:xfrm>
        </p:spPr>
        <p:txBody>
          <a:bodyPr lIns="0" tIns="0" rIns="0" bIns="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6" name="Bildobjekt 5">
            <a:extLst>
              <a:ext uri="{FF2B5EF4-FFF2-40B4-BE49-F238E27FC236}">
                <a16:creationId xmlns:a16="http://schemas.microsoft.com/office/drawing/2014/main" id="{7DD3A4CE-19B2-442F-9A1F-4F34467D7CA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27361415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och innehåll två spalter: Sten">
    <p:spTree>
      <p:nvGrpSpPr>
        <p:cNvPr id="1" name=""/>
        <p:cNvGrpSpPr/>
        <p:nvPr/>
      </p:nvGrpSpPr>
      <p:grpSpPr>
        <a:xfrm>
          <a:off x="0" y="0"/>
          <a:ext cx="0" cy="0"/>
          <a:chOff x="0" y="0"/>
          <a:chExt cx="0" cy="0"/>
        </a:xfrm>
      </p:grpSpPr>
      <p:sp>
        <p:nvSpPr>
          <p:cNvPr id="7" name="Grå bakgrundsruta">
            <a:extLst>
              <a:ext uri="{FF2B5EF4-FFF2-40B4-BE49-F238E27FC236}">
                <a16:creationId xmlns:a16="http://schemas.microsoft.com/office/drawing/2014/main" id="{1B405C56-D778-674D-80A4-1431195D411B}"/>
              </a:ext>
            </a:extLst>
          </p:cNvPr>
          <p:cNvSpPr/>
          <p:nvPr userDrawn="1"/>
        </p:nvSpPr>
        <p:spPr>
          <a:xfrm>
            <a:off x="160378" y="162176"/>
            <a:ext cx="11869200" cy="6533648"/>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solidFill>
                <a:srgbClr val="EBEBEB"/>
              </a:solidFill>
            </a:endParaRP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78777" y="626668"/>
            <a:ext cx="10834447" cy="886397"/>
          </a:xfrm>
        </p:spPr>
        <p:txBody>
          <a:bodyPr lIns="0" tIns="0" rIns="0" bIns="0" anchor="ctr" anchorCtr="0">
            <a:noAutofit/>
          </a:bodyPr>
          <a:lstStyle>
            <a:lvl1pPr>
              <a:defRPr sz="3200" b="1">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0968"/>
            <a:ext cx="5244084" cy="4446456"/>
          </a:xfrm>
        </p:spPr>
        <p:txBody>
          <a:bodyPr lIns="0" tIns="0" rIns="0" bIns="0">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innehåll 4">
            <a:extLst>
              <a:ext uri="{FF2B5EF4-FFF2-40B4-BE49-F238E27FC236}">
                <a16:creationId xmlns:a16="http://schemas.microsoft.com/office/drawing/2014/main" id="{4CD7762C-ED57-CE47-A158-CBF6F5B8390B}"/>
              </a:ext>
            </a:extLst>
          </p:cNvPr>
          <p:cNvSpPr>
            <a:spLocks noGrp="1"/>
          </p:cNvSpPr>
          <p:nvPr>
            <p:ph sz="quarter" idx="10"/>
          </p:nvPr>
        </p:nvSpPr>
        <p:spPr>
          <a:xfrm>
            <a:off x="6268467" y="1730968"/>
            <a:ext cx="5244084" cy="4446456"/>
          </a:xfrm>
        </p:spPr>
        <p:txBody>
          <a:bodyPr lIns="0" tIns="0" rIns="0" bIns="0">
            <a:noAutofit/>
          </a:bodyPr>
          <a:lstStyle>
            <a:lvl1pPr>
              <a:defRPr sz="2000"/>
            </a:lvl1pPr>
            <a:lvl2pPr>
              <a:defRPr sz="1800"/>
            </a:lvl2pPr>
            <a:lvl3pPr>
              <a:defRPr sz="16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Bildobjekt 7">
            <a:extLst>
              <a:ext uri="{FF2B5EF4-FFF2-40B4-BE49-F238E27FC236}">
                <a16:creationId xmlns:a16="http://schemas.microsoft.com/office/drawing/2014/main" id="{5F95882F-F9FE-4761-B3C1-EC533896BBC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56000" y="6084000"/>
            <a:ext cx="1117241" cy="356400"/>
          </a:xfrm>
          <a:prstGeom prst="rect">
            <a:avLst/>
          </a:prstGeom>
        </p:spPr>
      </p:pic>
    </p:spTree>
    <p:extLst>
      <p:ext uri="{BB962C8B-B14F-4D97-AF65-F5344CB8AC3E}">
        <p14:creationId xmlns:p14="http://schemas.microsoft.com/office/powerpoint/2010/main" val="22201405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och innehåll med bild: Sten">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34E637C8-5E92-914D-8DB5-0EB99F6558A2}"/>
              </a:ext>
            </a:extLst>
          </p:cNvPr>
          <p:cNvSpPr>
            <a:spLocks noGrp="1"/>
          </p:cNvSpPr>
          <p:nvPr>
            <p:ph type="pic" sz="quarter" idx="10" hasCustomPrompt="1"/>
          </p:nvPr>
        </p:nvSpPr>
        <p:spPr>
          <a:xfrm>
            <a:off x="6096001" y="162176"/>
            <a:ext cx="5935622" cy="6533647"/>
          </a:xfrm>
          <a:solidFill>
            <a:srgbClr val="EBEBEB"/>
          </a:solidFill>
        </p:spPr>
        <p:txBody>
          <a:bodyPr tIns="360000">
            <a:normAutofit/>
          </a:bodyPr>
          <a:lstStyle>
            <a:lvl1pPr marL="0" indent="0" algn="ctr">
              <a:buNone/>
              <a:defRPr sz="1600"/>
            </a:lvl1pPr>
          </a:lstStyle>
          <a:p>
            <a:r>
              <a:rPr lang="sv-SE"/>
              <a:t>Klicka på bildikonen i mitten av rutan för att lägga till en bild.</a:t>
            </a:r>
          </a:p>
        </p:txBody>
      </p:sp>
      <p:sp>
        <p:nvSpPr>
          <p:cNvPr id="7" name="Grå bakgrundsruta">
            <a:extLst>
              <a:ext uri="{FF2B5EF4-FFF2-40B4-BE49-F238E27FC236}">
                <a16:creationId xmlns:a16="http://schemas.microsoft.com/office/drawing/2014/main" id="{1B405C56-D778-674D-80A4-1431195D411B}"/>
              </a:ext>
            </a:extLst>
          </p:cNvPr>
          <p:cNvSpPr/>
          <p:nvPr userDrawn="1"/>
        </p:nvSpPr>
        <p:spPr>
          <a:xfrm>
            <a:off x="160377" y="162176"/>
            <a:ext cx="5935624" cy="6533648"/>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sv-SE" sz="1351">
              <a:solidFill>
                <a:srgbClr val="F9EBF0"/>
              </a:solidFill>
            </a:endParaRPr>
          </a:p>
        </p:txBody>
      </p:sp>
      <p:sp>
        <p:nvSpPr>
          <p:cNvPr id="2" name="Rubrik 1">
            <a:extLst>
              <a:ext uri="{FF2B5EF4-FFF2-40B4-BE49-F238E27FC236}">
                <a16:creationId xmlns:a16="http://schemas.microsoft.com/office/drawing/2014/main" id="{70AB5025-BC36-3B45-9023-0FBE2945E296}"/>
              </a:ext>
            </a:extLst>
          </p:cNvPr>
          <p:cNvSpPr>
            <a:spLocks noGrp="1"/>
          </p:cNvSpPr>
          <p:nvPr>
            <p:ph type="title"/>
          </p:nvPr>
        </p:nvSpPr>
        <p:spPr>
          <a:xfrm>
            <a:off x="678777" y="626668"/>
            <a:ext cx="4898820" cy="886397"/>
          </a:xfrm>
        </p:spPr>
        <p:txBody>
          <a:bodyPr lIns="0" tIns="0" rIns="0" bIns="0" anchor="ctr" anchorCtr="0">
            <a:noAutofit/>
          </a:bodyPr>
          <a:lstStyle>
            <a:lvl1pPr>
              <a:defRPr sz="3200" b="1">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89827EA-FADF-3442-83E5-06E06F52C270}"/>
              </a:ext>
            </a:extLst>
          </p:cNvPr>
          <p:cNvSpPr>
            <a:spLocks noGrp="1"/>
          </p:cNvSpPr>
          <p:nvPr>
            <p:ph idx="1"/>
          </p:nvPr>
        </p:nvSpPr>
        <p:spPr>
          <a:xfrm>
            <a:off x="678775" y="1730968"/>
            <a:ext cx="4898820" cy="4446456"/>
          </a:xfrm>
        </p:spPr>
        <p:txBody>
          <a:bodyPr lIns="0" tIns="0" rIns="0" bIns="0">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bild 11">
            <a:extLst>
              <a:ext uri="{FF2B5EF4-FFF2-40B4-BE49-F238E27FC236}">
                <a16:creationId xmlns:a16="http://schemas.microsoft.com/office/drawing/2014/main" id="{A832042B-EC19-CB4B-88A3-28602B8E17FA}"/>
              </a:ext>
            </a:extLst>
          </p:cNvPr>
          <p:cNvSpPr>
            <a:spLocks noGrp="1"/>
          </p:cNvSpPr>
          <p:nvPr>
            <p:ph type="pic" sz="quarter" idx="15" hasCustomPrompt="1"/>
          </p:nvPr>
        </p:nvSpPr>
        <p:spPr>
          <a:xfrm>
            <a:off x="10656000" y="6082338"/>
            <a:ext cx="1116000" cy="355701"/>
          </a:xfrm>
          <a:blipFill>
            <a:blip r:embed="rId2">
              <a:extLst>
                <a:ext uri="{96DAC541-7B7A-43D3-8B79-37D633B846F1}">
                  <asvg:svgBlip xmlns:asvg="http://schemas.microsoft.com/office/drawing/2016/SVG/main" r:embed="rId3"/>
                </a:ext>
              </a:extLst>
            </a:blip>
            <a:stretch>
              <a:fillRect/>
            </a:stretch>
          </a:blipFill>
          <a:effectLst>
            <a:outerShdw blurRad="114300" algn="ctr" rotWithShape="0">
              <a:prstClr val="black">
                <a:alpha val="25000"/>
              </a:prstClr>
            </a:outerShdw>
          </a:effectLst>
        </p:spPr>
        <p:txBody>
          <a:bodyPr/>
          <a:lstStyle>
            <a:lvl1pPr marL="0" indent="0">
              <a:buNone/>
              <a:defRPr/>
            </a:lvl1pPr>
          </a:lstStyle>
          <a:p>
            <a:r>
              <a:rPr lang="sv-SE"/>
              <a:t> </a:t>
            </a:r>
          </a:p>
        </p:txBody>
      </p:sp>
    </p:spTree>
    <p:extLst>
      <p:ext uri="{BB962C8B-B14F-4D97-AF65-F5344CB8AC3E}">
        <p14:creationId xmlns:p14="http://schemas.microsoft.com/office/powerpoint/2010/main" val="2169070391"/>
      </p:ext>
    </p:extLst>
  </p:cSld>
  <p:clrMapOvr>
    <a:masterClrMapping/>
  </p:clrMapOvr>
  <p:extLst>
    <p:ext uri="{DCECCB84-F9BA-43D5-87BE-67443E8EF086}">
      <p15:sldGuideLst xmlns:p15="http://schemas.microsoft.com/office/powerpoint/2012/main">
        <p15:guide id="1" orient="horz" pos="102">
          <p15:clr>
            <a:srgbClr val="FBAE40"/>
          </p15:clr>
        </p15:guide>
        <p15:guide id="2" orient="horz" pos="4217">
          <p15:clr>
            <a:srgbClr val="FBAE40"/>
          </p15:clr>
        </p15:guide>
        <p15:guide id="3" pos="3838">
          <p15:clr>
            <a:srgbClr val="FBAE40"/>
          </p15:clr>
        </p15:guide>
        <p15:guide id="4" pos="757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customXml" Target="../ink/ink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customXml" Target="../ink/ink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customXml" Target="../ink/ink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customXml" Target="../ink/ink2.xml"/><Relationship Id="rId35"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2.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theme" Target="../theme/theme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4.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2D2274-EC58-6543-803B-75971E1673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FAD06FDB-B50E-A24F-BBE8-3AD32D441252}"/>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mc:AlternateContent xmlns:mc="http://schemas.openxmlformats.org/markup-compatibility/2006" xmlns:p14="http://schemas.microsoft.com/office/powerpoint/2010/main">
        <mc:Choice Requires="p14">
          <p:contentPart p14:bwMode="auto" r:id="rId28">
            <p14:nvContentPartPr>
              <p14:cNvPr id="5" name="Pennanteckning 4">
                <a:extLst>
                  <a:ext uri="{FF2B5EF4-FFF2-40B4-BE49-F238E27FC236}">
                    <a16:creationId xmlns:a16="http://schemas.microsoft.com/office/drawing/2014/main" id="{30DE5C8B-B0D8-4F0C-B4B3-E3D65835F378}"/>
                  </a:ext>
                </a:extLst>
              </p14:cNvPr>
              <p14:cNvContentPartPr/>
              <p14:nvPr userDrawn="1"/>
            </p14:nvContentPartPr>
            <p14:xfrm>
              <a:off x="972943" y="6371367"/>
              <a:ext cx="7200" cy="1800"/>
            </p14:xfrm>
          </p:contentPart>
        </mc:Choice>
        <mc:Fallback xmlns="">
          <p:pic>
            <p:nvPicPr>
              <p:cNvPr id="5" name="Pennanteckning 4">
                <a:extLst>
                  <a:ext uri="{FF2B5EF4-FFF2-40B4-BE49-F238E27FC236}">
                    <a16:creationId xmlns:a16="http://schemas.microsoft.com/office/drawing/2014/main" id="{30DE5C8B-B0D8-4F0C-B4B3-E3D65835F378}"/>
                  </a:ext>
                </a:extLst>
              </p:cNvPr>
              <p:cNvPicPr/>
              <p:nvPr/>
            </p:nvPicPr>
            <p:blipFill>
              <a:blip r:embed="rId29"/>
              <a:stretch>
                <a:fillRect/>
              </a:stretch>
            </p:blipFill>
            <p:spPr>
              <a:xfrm>
                <a:off x="963943" y="6362367"/>
                <a:ext cx="2484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7" name="Pennanteckning 6">
                <a:extLst>
                  <a:ext uri="{FF2B5EF4-FFF2-40B4-BE49-F238E27FC236}">
                    <a16:creationId xmlns:a16="http://schemas.microsoft.com/office/drawing/2014/main" id="{90973685-EF55-45CB-A227-44026084FFB8}"/>
                  </a:ext>
                </a:extLst>
              </p14:cNvPr>
              <p14:cNvContentPartPr/>
              <p14:nvPr userDrawn="1"/>
            </p14:nvContentPartPr>
            <p14:xfrm>
              <a:off x="1184623" y="6542007"/>
              <a:ext cx="360" cy="1440"/>
            </p14:xfrm>
          </p:contentPart>
        </mc:Choice>
        <mc:Fallback xmlns="">
          <p:pic>
            <p:nvPicPr>
              <p:cNvPr id="7" name="Pennanteckning 6">
                <a:extLst>
                  <a:ext uri="{FF2B5EF4-FFF2-40B4-BE49-F238E27FC236}">
                    <a16:creationId xmlns:a16="http://schemas.microsoft.com/office/drawing/2014/main" id="{90973685-EF55-45CB-A227-44026084FFB8}"/>
                  </a:ext>
                </a:extLst>
              </p:cNvPr>
              <p:cNvPicPr/>
              <p:nvPr/>
            </p:nvPicPr>
            <p:blipFill>
              <a:blip r:embed="rId31"/>
              <a:stretch>
                <a:fillRect/>
              </a:stretch>
            </p:blipFill>
            <p:spPr>
              <a:xfrm>
                <a:off x="1175623" y="6533007"/>
                <a:ext cx="1800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8" name="Pennanteckning 7">
                <a:extLst>
                  <a:ext uri="{FF2B5EF4-FFF2-40B4-BE49-F238E27FC236}">
                    <a16:creationId xmlns:a16="http://schemas.microsoft.com/office/drawing/2014/main" id="{5177937C-18E0-4EA4-B736-CF26AF87A98A}"/>
                  </a:ext>
                </a:extLst>
              </p14:cNvPr>
              <p14:cNvContentPartPr/>
              <p14:nvPr userDrawn="1"/>
            </p14:nvContentPartPr>
            <p14:xfrm>
              <a:off x="1025503" y="5064567"/>
              <a:ext cx="2520" cy="4320"/>
            </p14:xfrm>
          </p:contentPart>
        </mc:Choice>
        <mc:Fallback xmlns="">
          <p:pic>
            <p:nvPicPr>
              <p:cNvPr id="8" name="Pennanteckning 7">
                <a:extLst>
                  <a:ext uri="{FF2B5EF4-FFF2-40B4-BE49-F238E27FC236}">
                    <a16:creationId xmlns:a16="http://schemas.microsoft.com/office/drawing/2014/main" id="{5177937C-18E0-4EA4-B736-CF26AF87A98A}"/>
                  </a:ext>
                </a:extLst>
              </p:cNvPr>
              <p:cNvPicPr/>
              <p:nvPr/>
            </p:nvPicPr>
            <p:blipFill>
              <a:blip r:embed="rId33"/>
              <a:stretch>
                <a:fillRect/>
              </a:stretch>
            </p:blipFill>
            <p:spPr>
              <a:xfrm>
                <a:off x="1017628" y="5056259"/>
                <a:ext cx="17955" cy="20603"/>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9" name="Pennanteckning 8">
                <a:extLst>
                  <a:ext uri="{FF2B5EF4-FFF2-40B4-BE49-F238E27FC236}">
                    <a16:creationId xmlns:a16="http://schemas.microsoft.com/office/drawing/2014/main" id="{0AB2F07B-5E11-4926-9DCF-159532C58EA3}"/>
                  </a:ext>
                </a:extLst>
              </p14:cNvPr>
              <p14:cNvContentPartPr/>
              <p14:nvPr userDrawn="1"/>
            </p14:nvContentPartPr>
            <p14:xfrm>
              <a:off x="850183" y="5225487"/>
              <a:ext cx="360" cy="8640"/>
            </p14:xfrm>
          </p:contentPart>
        </mc:Choice>
        <mc:Fallback xmlns="">
          <p:pic>
            <p:nvPicPr>
              <p:cNvPr id="9" name="Pennanteckning 8">
                <a:extLst>
                  <a:ext uri="{FF2B5EF4-FFF2-40B4-BE49-F238E27FC236}">
                    <a16:creationId xmlns:a16="http://schemas.microsoft.com/office/drawing/2014/main" id="{0AB2F07B-5E11-4926-9DCF-159532C58EA3}"/>
                  </a:ext>
                </a:extLst>
              </p:cNvPr>
              <p:cNvPicPr/>
              <p:nvPr/>
            </p:nvPicPr>
            <p:blipFill>
              <a:blip r:embed="rId35"/>
              <a:stretch>
                <a:fillRect/>
              </a:stretch>
            </p:blipFill>
            <p:spPr>
              <a:xfrm>
                <a:off x="841183" y="5216487"/>
                <a:ext cx="18000" cy="26280"/>
              </a:xfrm>
              <a:prstGeom prst="rect">
                <a:avLst/>
              </a:prstGeom>
            </p:spPr>
          </p:pic>
        </mc:Fallback>
      </mc:AlternateContent>
    </p:spTree>
    <p:extLst>
      <p:ext uri="{BB962C8B-B14F-4D97-AF65-F5344CB8AC3E}">
        <p14:creationId xmlns:p14="http://schemas.microsoft.com/office/powerpoint/2010/main" val="15295448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833" r:id="rId3"/>
    <p:sldLayoutId id="2147483834" r:id="rId4"/>
    <p:sldLayoutId id="2147483678" r:id="rId5"/>
    <p:sldLayoutId id="2147483679" r:id="rId6"/>
    <p:sldLayoutId id="2147483835" r:id="rId7"/>
    <p:sldLayoutId id="2147483836" r:id="rId8"/>
    <p:sldLayoutId id="2147483680" r:id="rId9"/>
    <p:sldLayoutId id="2147483681" r:id="rId10"/>
    <p:sldLayoutId id="2147483837" r:id="rId11"/>
    <p:sldLayoutId id="2147483838" r:id="rId12"/>
    <p:sldLayoutId id="2147483682" r:id="rId13"/>
    <p:sldLayoutId id="2147483683" r:id="rId14"/>
    <p:sldLayoutId id="2147483839" r:id="rId15"/>
    <p:sldLayoutId id="2147483840" r:id="rId16"/>
    <p:sldLayoutId id="2147483676" r:id="rId17"/>
    <p:sldLayoutId id="2147483677" r:id="rId18"/>
    <p:sldLayoutId id="2147483841" r:id="rId19"/>
    <p:sldLayoutId id="2147483842" r:id="rId20"/>
    <p:sldLayoutId id="2147483737" r:id="rId21"/>
    <p:sldLayoutId id="2147483738" r:id="rId22"/>
    <p:sldLayoutId id="2147483843" r:id="rId23"/>
    <p:sldLayoutId id="2147483844" r:id="rId24"/>
    <p:sldLayoutId id="2147483847" r:id="rId25"/>
    <p:sldLayoutId id="2147483846" r:id="rId26"/>
  </p:sldLayoutIdLst>
  <p:hf sldNum="0" hdr="0" ftr="0"/>
  <p:txStyles>
    <p:title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C70D07F-31B0-3D48-920D-55F0810C8F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97F29FC-E400-8148-AC9F-869B780AD96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612000439"/>
      </p:ext>
    </p:extLst>
  </p:cSld>
  <p:clrMap bg1="lt1" tx1="dk1" bg2="lt2" tx2="dk2" accent1="accent1" accent2="accent2" accent3="accent3" accent4="accent4" accent5="accent5" accent6="accent6" hlink="hlink" folHlink="folHlink"/>
  <p:sldLayoutIdLst>
    <p:sldLayoutId id="2147483693" r:id="rId1"/>
    <p:sldLayoutId id="2147483731" r:id="rId2"/>
    <p:sldLayoutId id="2147483726" r:id="rId3"/>
    <p:sldLayoutId id="2147483732" r:id="rId4"/>
    <p:sldLayoutId id="2147483727" r:id="rId5"/>
    <p:sldLayoutId id="2147483733" r:id="rId6"/>
    <p:sldLayoutId id="2147483728" r:id="rId7"/>
    <p:sldLayoutId id="2147483734" r:id="rId8"/>
    <p:sldLayoutId id="2147483729" r:id="rId9"/>
    <p:sldLayoutId id="2147483735" r:id="rId10"/>
    <p:sldLayoutId id="2147483730" r:id="rId11"/>
    <p:sldLayoutId id="2147483736" r:id="rId12"/>
  </p:sldLayoutIdLst>
  <p:txStyles>
    <p:titleStyle>
      <a:lvl1pPr algn="l" defTabSz="914377"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32C04D6-2B98-4645-9F7B-2121FFA544DF}"/>
              </a:ext>
            </a:extLst>
          </p:cNvPr>
          <p:cNvSpPr>
            <a:spLocks noGrp="1"/>
          </p:cNvSpPr>
          <p:nvPr>
            <p:ph type="title"/>
          </p:nvPr>
        </p:nvSpPr>
        <p:spPr>
          <a:xfrm>
            <a:off x="680400" y="626400"/>
            <a:ext cx="10836000" cy="885600"/>
          </a:xfrm>
          <a:prstGeom prst="rect">
            <a:avLst/>
          </a:prstGeom>
        </p:spPr>
        <p:txBody>
          <a:bodyPr vert="horz" lIns="0" tIns="0" rIns="0" bIns="0" rtlCol="0" anchor="ctr" anchorCtr="0">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96CDFC52-016D-FC43-80D1-076FC29007BC}"/>
              </a:ext>
            </a:extLst>
          </p:cNvPr>
          <p:cNvSpPr>
            <a:spLocks noGrp="1"/>
          </p:cNvSpPr>
          <p:nvPr>
            <p:ph type="body" idx="1"/>
          </p:nvPr>
        </p:nvSpPr>
        <p:spPr>
          <a:xfrm>
            <a:off x="680400" y="1731600"/>
            <a:ext cx="10836000" cy="4446000"/>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56678412"/>
      </p:ext>
    </p:extLst>
  </p:cSld>
  <p:clrMap bg1="lt1" tx1="dk1" bg2="lt2" tx2="dk2" accent1="accent1" accent2="accent2" accent3="accent3" accent4="accent4" accent5="accent5" accent6="accent6" hlink="hlink" folHlink="folHlink"/>
  <p:sldLayoutIdLst>
    <p:sldLayoutId id="2147483741" r:id="rId1"/>
    <p:sldLayoutId id="2147483751" r:id="rId2"/>
    <p:sldLayoutId id="2147483752" r:id="rId3"/>
    <p:sldLayoutId id="2147483746" r:id="rId4"/>
    <p:sldLayoutId id="2147483753"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Lst>
  <p:txStyles>
    <p:titleStyle>
      <a:lvl1pPr algn="l" defTabSz="914377"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32C04D6-2B98-4645-9F7B-2121FFA544DF}"/>
              </a:ext>
            </a:extLst>
          </p:cNvPr>
          <p:cNvSpPr>
            <a:spLocks noGrp="1"/>
          </p:cNvSpPr>
          <p:nvPr>
            <p:ph type="title"/>
          </p:nvPr>
        </p:nvSpPr>
        <p:spPr>
          <a:xfrm>
            <a:off x="680400" y="626400"/>
            <a:ext cx="10836000" cy="885600"/>
          </a:xfrm>
          <a:prstGeom prst="rect">
            <a:avLst/>
          </a:prstGeom>
        </p:spPr>
        <p:txBody>
          <a:bodyPr vert="horz" lIns="0" tIns="0" rIns="0" bIns="0" rtlCol="0" anchor="b" anchorCtr="0">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96CDFC52-016D-FC43-80D1-076FC29007BC}"/>
              </a:ext>
            </a:extLst>
          </p:cNvPr>
          <p:cNvSpPr>
            <a:spLocks noGrp="1"/>
          </p:cNvSpPr>
          <p:nvPr>
            <p:ph type="body" idx="1"/>
          </p:nvPr>
        </p:nvSpPr>
        <p:spPr>
          <a:xfrm>
            <a:off x="680400" y="1731600"/>
            <a:ext cx="10836000" cy="4446000"/>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636237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796" r:id="rId3"/>
    <p:sldLayoutId id="2147483820"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Lst>
  <p:txStyles>
    <p:titleStyle>
      <a:lvl1pPr algn="l" defTabSz="914377"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32C04D6-2B98-4645-9F7B-2121FFA544DF}"/>
              </a:ext>
            </a:extLst>
          </p:cNvPr>
          <p:cNvSpPr>
            <a:spLocks noGrp="1"/>
          </p:cNvSpPr>
          <p:nvPr>
            <p:ph type="title"/>
          </p:nvPr>
        </p:nvSpPr>
        <p:spPr>
          <a:xfrm>
            <a:off x="680400" y="626400"/>
            <a:ext cx="10836000" cy="885600"/>
          </a:xfrm>
          <a:prstGeom prst="rect">
            <a:avLst/>
          </a:prstGeom>
        </p:spPr>
        <p:txBody>
          <a:bodyPr vert="horz" lIns="0" tIns="0" rIns="0" bIns="0" rtlCol="0" anchor="ctr" anchorCtr="0">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96CDFC52-016D-FC43-80D1-076FC29007BC}"/>
              </a:ext>
            </a:extLst>
          </p:cNvPr>
          <p:cNvSpPr>
            <a:spLocks noGrp="1"/>
          </p:cNvSpPr>
          <p:nvPr>
            <p:ph type="body" idx="1"/>
          </p:nvPr>
        </p:nvSpPr>
        <p:spPr>
          <a:xfrm>
            <a:off x="680400" y="1731600"/>
            <a:ext cx="10836000" cy="4446000"/>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71913942"/>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 id="2147483866" r:id="rId18"/>
    <p:sldLayoutId id="2147483867" r:id="rId19"/>
    <p:sldLayoutId id="2147483868" r:id="rId20"/>
    <p:sldLayoutId id="2147483869" r:id="rId21"/>
    <p:sldLayoutId id="2147483870" r:id="rId22"/>
    <p:sldLayoutId id="2147483871" r:id="rId23"/>
    <p:sldLayoutId id="2147483872" r:id="rId24"/>
    <p:sldLayoutId id="2147483873" r:id="rId25"/>
    <p:sldLayoutId id="2147483874" r:id="rId26"/>
  </p:sldLayoutIdLst>
  <p:txStyles>
    <p:titleStyle>
      <a:lvl1pPr algn="l" defTabSz="914377"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0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8.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hyperlink" Target="mailto:marie.hill@varberg.se" TargetMode="External"/><Relationship Id="rId2" Type="http://schemas.openxmlformats.org/officeDocument/2006/relationships/notesSlide" Target="../notesSlides/notesSlide13.xml"/><Relationship Id="rId1" Type="http://schemas.openxmlformats.org/officeDocument/2006/relationships/slideLayout" Target="../slideLayouts/slideLayout48.xml"/><Relationship Id="rId6" Type="http://schemas.openxmlformats.org/officeDocument/2006/relationships/hyperlink" Target="mailto:erika.andersson@varberg.se" TargetMode="External"/><Relationship Id="rId5" Type="http://schemas.openxmlformats.org/officeDocument/2006/relationships/hyperlink" Target="mailto:lena.larsson2@varberg.se" TargetMode="External"/><Relationship Id="rId4" Type="http://schemas.openxmlformats.org/officeDocument/2006/relationships/hyperlink" Target="mailto:lotta.krook@varberg.s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mailto:anhorigstodet@falkenberg.se" TargetMode="External"/><Relationship Id="rId2" Type="http://schemas.openxmlformats.org/officeDocument/2006/relationships/hyperlink" Target="mailto:hanna.egenvall@falkenberg.se" TargetMode="Externa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hyperlink" Target="mailto:anhorigstod@mark.se" TargetMode="External"/><Relationship Id="rId2" Type="http://schemas.openxmlformats.org/officeDocument/2006/relationships/hyperlink" Target="mailto:demensstod@mark.se" TargetMode="Externa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hyperlink" Target="https://vardgivare.regionhalland.se/app/uploads/2021/01/Annas-led-20200728_innehallsforteckning_20210112.pdf" TargetMode="External"/><Relationship Id="rId2" Type="http://schemas.openxmlformats.org/officeDocument/2006/relationships/hyperlink" Target="http://www.demenscentrum.se/" TargetMode="External"/><Relationship Id="rId1" Type="http://schemas.openxmlformats.org/officeDocument/2006/relationships/slideLayout" Target="../slideLayouts/slideLayout48.xml"/><Relationship Id="rId5" Type="http://schemas.openxmlformats.org/officeDocument/2006/relationships/image" Target="../media/image25.sv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8.xml"/><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7.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8D081DE-3836-4DAC-8E3C-A36F9851F980}"/>
              </a:ext>
            </a:extLst>
          </p:cNvPr>
          <p:cNvSpPr>
            <a:spLocks noGrp="1"/>
          </p:cNvSpPr>
          <p:nvPr>
            <p:ph type="title"/>
          </p:nvPr>
        </p:nvSpPr>
        <p:spPr>
          <a:xfrm>
            <a:off x="680402" y="626400"/>
            <a:ext cx="10834447" cy="885600"/>
          </a:xfrm>
        </p:spPr>
        <p:txBody>
          <a:bodyPr anchor="ctr">
            <a:normAutofit/>
          </a:bodyPr>
          <a:lstStyle/>
          <a:p>
            <a:r>
              <a:rPr lang="sv-SE"/>
              <a:t>Välkomna</a:t>
            </a:r>
          </a:p>
        </p:txBody>
      </p:sp>
      <p:pic>
        <p:nvPicPr>
          <p:cNvPr id="7" name="Platshållare för innehåll 6" descr="Lotusblomma som svävar på en grus">
            <a:extLst>
              <a:ext uri="{FF2B5EF4-FFF2-40B4-BE49-F238E27FC236}">
                <a16:creationId xmlns:a16="http://schemas.microsoft.com/office/drawing/2014/main" id="{9BD3CBFE-2587-8492-51C4-74D3E658744B}"/>
              </a:ext>
            </a:extLst>
          </p:cNvPr>
          <p:cNvPicPr>
            <a:picLocks noGrp="1" noChangeAspect="1"/>
          </p:cNvPicPr>
          <p:nvPr>
            <p:ph idx="1"/>
          </p:nvPr>
        </p:nvPicPr>
        <p:blipFill rotWithShape="1">
          <a:blip r:embed="rId3"/>
          <a:srcRect t="12099" b="26424"/>
          <a:stretch/>
        </p:blipFill>
        <p:spPr>
          <a:xfrm>
            <a:off x="521537" y="1513886"/>
            <a:ext cx="10834447" cy="4446000"/>
          </a:xfrm>
          <a:noFill/>
        </p:spPr>
      </p:pic>
    </p:spTree>
    <p:extLst>
      <p:ext uri="{BB962C8B-B14F-4D97-AF65-F5344CB8AC3E}">
        <p14:creationId xmlns:p14="http://schemas.microsoft.com/office/powerpoint/2010/main" val="3044359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339947CE-27D3-E4FB-B305-9006C8BAA7C9}"/>
              </a:ext>
            </a:extLst>
          </p:cNvPr>
          <p:cNvGraphicFramePr/>
          <p:nvPr>
            <p:extLst>
              <p:ext uri="{D42A27DB-BD31-4B8C-83A1-F6EECF244321}">
                <p14:modId xmlns:p14="http://schemas.microsoft.com/office/powerpoint/2010/main" val="3602410342"/>
              </p:ext>
            </p:extLst>
          </p:nvPr>
        </p:nvGraphicFramePr>
        <p:xfrm>
          <a:off x="2910522" y="789622"/>
          <a:ext cx="6370955" cy="5824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ruta 1">
            <a:extLst>
              <a:ext uri="{FF2B5EF4-FFF2-40B4-BE49-F238E27FC236}">
                <a16:creationId xmlns:a16="http://schemas.microsoft.com/office/drawing/2014/main" id="{067C3AEB-8FA2-06C2-E9FC-44E2BB932103}"/>
              </a:ext>
            </a:extLst>
          </p:cNvPr>
          <p:cNvSpPr txBox="1"/>
          <p:nvPr/>
        </p:nvSpPr>
        <p:spPr>
          <a:xfrm>
            <a:off x="838200" y="243523"/>
            <a:ext cx="11582400" cy="523220"/>
          </a:xfrm>
          <a:prstGeom prst="rect">
            <a:avLst/>
          </a:prstGeom>
          <a:noFill/>
        </p:spPr>
        <p:txBody>
          <a:bodyPr wrap="square" rtlCol="0">
            <a:spAutoFit/>
          </a:bodyPr>
          <a:lstStyle/>
          <a:p>
            <a:r>
              <a:rPr lang="sv-SE" sz="2800">
                <a:solidFill>
                  <a:schemeClr val="accent4">
                    <a:lumMod val="75000"/>
                  </a:schemeClr>
                </a:solidFill>
                <a:latin typeface="+mj-lt"/>
              </a:rPr>
              <a:t>BPSD- beteendemässiga och psykiska symtom vid demenssjukdom</a:t>
            </a:r>
          </a:p>
        </p:txBody>
      </p:sp>
    </p:spTree>
    <p:extLst>
      <p:ext uri="{BB962C8B-B14F-4D97-AF65-F5344CB8AC3E}">
        <p14:creationId xmlns:p14="http://schemas.microsoft.com/office/powerpoint/2010/main" val="1260410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45CCA27-2D5A-7A2F-FB97-EB581614782E}"/>
              </a:ext>
            </a:extLst>
          </p:cNvPr>
          <p:cNvSpPr>
            <a:spLocks noGrp="1"/>
          </p:cNvSpPr>
          <p:nvPr>
            <p:ph type="title"/>
          </p:nvPr>
        </p:nvSpPr>
        <p:spPr>
          <a:xfrm>
            <a:off x="680402" y="626400"/>
            <a:ext cx="10834447" cy="885600"/>
          </a:xfrm>
        </p:spPr>
        <p:txBody>
          <a:bodyPr/>
          <a:lstStyle/>
          <a:p>
            <a:endParaRPr lang="en-US"/>
          </a:p>
        </p:txBody>
      </p:sp>
      <p:pic>
        <p:nvPicPr>
          <p:cNvPr id="6" name="Platshållare för innehåll 5">
            <a:extLst>
              <a:ext uri="{FF2B5EF4-FFF2-40B4-BE49-F238E27FC236}">
                <a16:creationId xmlns:a16="http://schemas.microsoft.com/office/drawing/2014/main" id="{460E6199-7842-EBEB-83A8-D07383DEEF12}"/>
              </a:ext>
            </a:extLst>
          </p:cNvPr>
          <p:cNvPicPr>
            <a:picLocks noGrp="1" noChangeAspect="1"/>
          </p:cNvPicPr>
          <p:nvPr>
            <p:ph idx="1"/>
          </p:nvPr>
        </p:nvPicPr>
        <p:blipFill>
          <a:blip r:embed="rId3"/>
          <a:stretch>
            <a:fillRect/>
          </a:stretch>
        </p:blipFill>
        <p:spPr>
          <a:xfrm>
            <a:off x="197708" y="158135"/>
            <a:ext cx="11823055" cy="6543114"/>
          </a:xfrm>
          <a:noFill/>
        </p:spPr>
      </p:pic>
    </p:spTree>
    <p:extLst>
      <p:ext uri="{BB962C8B-B14F-4D97-AF65-F5344CB8AC3E}">
        <p14:creationId xmlns:p14="http://schemas.microsoft.com/office/powerpoint/2010/main" val="1155003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ruta 15">
            <a:extLst>
              <a:ext uri="{FF2B5EF4-FFF2-40B4-BE49-F238E27FC236}">
                <a16:creationId xmlns:a16="http://schemas.microsoft.com/office/drawing/2014/main" id="{F3A9F8D0-1874-E548-94AE-A574F165C62B}"/>
              </a:ext>
            </a:extLst>
          </p:cNvPr>
          <p:cNvSpPr txBox="1"/>
          <p:nvPr/>
        </p:nvSpPr>
        <p:spPr>
          <a:xfrm>
            <a:off x="287676" y="955497"/>
            <a:ext cx="10212514" cy="568405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kumimoji="0" lang="sv-SE" sz="500" b="1" i="0" u="none" strike="noStrike" kern="1200" cap="none" spc="0" normalizeH="0" baseline="0" noProof="0">
                <a:ln>
                  <a:noFill/>
                </a:ln>
                <a:solidFill>
                  <a:srgbClr val="333333"/>
                </a:solidFill>
                <a:effectLst/>
                <a:uLnTx/>
                <a:uFillTx/>
                <a:latin typeface="Sofia Pro Regular" panose="020B0000000000000000" pitchFamily="34" charset="0"/>
                <a:ea typeface="Georgia" panose="02040502050405020303" pitchFamily="18" charset="0"/>
                <a:cs typeface="Arial" panose="020B0604020202020204" pitchFamily="34" charset="0"/>
              </a:rPr>
              <a:t> </a:t>
            </a:r>
            <a:endParaRPr kumimoji="0" lang="sv-SE" sz="1100" b="0" i="0" u="none" strike="noStrike" kern="1200" cap="none" spc="0" normalizeH="0" baseline="0" noProof="0">
              <a:ln>
                <a:noFill/>
              </a:ln>
              <a:solidFill>
                <a:srgbClr val="333333"/>
              </a:solidFill>
              <a:effectLst/>
              <a:uLnTx/>
              <a:uFillTx/>
              <a:latin typeface="Georgia" panose="02040502050405020303" pitchFamily="18" charset="0"/>
              <a:ea typeface="Georgia" panose="02040502050405020303"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r>
              <a:rPr kumimoji="0" lang="sv-SE" sz="1800" b="1" i="0" u="none" strike="noStrike" kern="1200" cap="none" spc="0" normalizeH="0" baseline="0" noProof="0">
                <a:ln>
                  <a:noFill/>
                </a:ln>
                <a:solidFill>
                  <a:srgbClr val="DC83A3"/>
                </a:solidFill>
                <a:effectLst/>
                <a:uLnTx/>
                <a:uFillTx/>
                <a:latin typeface="Sofia Pro Regular" panose="020B0000000000000000" pitchFamily="34" charset="0"/>
                <a:ea typeface="Georgia" panose="02040502050405020303" pitchFamily="18" charset="0"/>
                <a:cs typeface="Arial" panose="020B0604020202020204" pitchFamily="34" charset="0"/>
              </a:rPr>
              <a:t>NU</a:t>
            </a:r>
          </a:p>
          <a:p>
            <a:pPr marL="0" marR="0" lvl="0" indent="0" algn="l" defTabSz="914400" rtl="0" eaLnBrk="1" fontAlgn="auto" latinLnBrk="0" hangingPunct="1">
              <a:lnSpc>
                <a:spcPct val="107000"/>
              </a:lnSpc>
              <a:spcBef>
                <a:spcPts val="0"/>
              </a:spcBef>
              <a:spcAft>
                <a:spcPts val="600"/>
              </a:spcAft>
              <a:buClrTx/>
              <a:buSzTx/>
              <a:buFontTx/>
              <a:buNone/>
              <a:tabLst/>
              <a:defRPr/>
            </a:pP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Var här och NU. Ta ett djupt andetag och samla dig innan du träffar personen. Visa inte om du är stressad, stress smittar. Visa med din kropp och din kommunikation att du finns här. </a:t>
            </a:r>
            <a:endParaRPr kumimoji="0" lang="sv-SE" sz="1200" b="0" i="0" u="none" strike="noStrike" kern="1200" cap="none" spc="0" normalizeH="0" baseline="0" noProof="0">
              <a:ln>
                <a:noFill/>
              </a:ln>
              <a:solidFill>
                <a:srgbClr val="333333"/>
              </a:solidFill>
              <a:effectLst/>
              <a:uLnTx/>
              <a:uFillTx/>
              <a:latin typeface="Georgia" panose="02040502050405020303" pitchFamily="18" charset="0"/>
              <a:ea typeface="Georgia" panose="02040502050405020303"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r>
              <a:rPr kumimoji="0" lang="sv-SE" sz="1800" b="1" i="0" u="none" strike="noStrike" kern="1200" cap="none" spc="0" normalizeH="0" baseline="0" noProof="0">
                <a:ln>
                  <a:noFill/>
                </a:ln>
                <a:solidFill>
                  <a:srgbClr val="9984BC"/>
                </a:solidFill>
                <a:effectLst/>
                <a:uLnTx/>
                <a:uFillTx/>
                <a:latin typeface="Sofia Pro Regular" panose="020B0000000000000000" pitchFamily="34" charset="0"/>
                <a:ea typeface="Georgia" panose="02040502050405020303" pitchFamily="18" charset="0"/>
                <a:cs typeface="Arial" panose="020B0604020202020204" pitchFamily="34" charset="0"/>
              </a:rPr>
              <a:t>NÅ </a:t>
            </a:r>
            <a:endParaRPr kumimoji="0" lang="sv-SE" sz="1400" b="0" i="0" u="none" strike="noStrike" kern="1200" cap="none" spc="0" normalizeH="0" baseline="0" noProof="0">
              <a:ln>
                <a:noFill/>
              </a:ln>
              <a:solidFill>
                <a:srgbClr val="333333"/>
              </a:solidFill>
              <a:effectLst/>
              <a:uLnTx/>
              <a:uFillTx/>
              <a:latin typeface="Georgia" panose="02040502050405020303" pitchFamily="18" charset="0"/>
              <a:ea typeface="Georgia" panose="02040502050405020303"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Försök NÅ personen. Berätta vem du är, trots att ni känner varandra. Säg personens namn</a:t>
            </a:r>
            <a:r>
              <a:rPr kumimoji="0" lang="sv-SE" sz="1200" b="0" i="0" u="none" strike="noStrike" kern="1200" cap="none" spc="0" normalizeH="0" baseline="0" noProof="0">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och l</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Sofia Pro Regular" panose="020B0000000000000000" pitchFamily="34" charset="0"/>
              </a:rPr>
              <a:t>å</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t</a:t>
            </a:r>
            <a:r>
              <a:rPr kumimoji="0" lang="sv-SE" sz="1200" b="0" i="0" u="none" strike="noStrike" kern="1200" cap="none" spc="0" normalizeH="0" baseline="0" noProof="0">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personen f</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Sofia Pro Regular" panose="020B0000000000000000" pitchFamily="34" charset="0"/>
              </a:rPr>
              <a:t>ö</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rst</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Sofia Pro Regular" panose="020B0000000000000000" pitchFamily="34" charset="0"/>
              </a:rPr>
              <a:t>å</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 att du k</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Sofia Pro Regular" panose="020B0000000000000000" pitchFamily="34" charset="0"/>
              </a:rPr>
              <a:t>ä</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nner hen.</a:t>
            </a:r>
            <a:r>
              <a:rPr kumimoji="0" lang="sv-SE" sz="1200" b="0" i="0" u="none" strike="noStrike" kern="1200" cap="none" spc="0" normalizeH="0" baseline="0" noProof="0">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Det skapar en k</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Sofia Pro Regular" panose="020B0000000000000000" pitchFamily="34" charset="0"/>
              </a:rPr>
              <a:t>ä</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nsla av lugn, trygghet och tillit. </a:t>
            </a:r>
            <a:endParaRPr kumimoji="0" lang="sv-SE" sz="1200" b="0" i="0" u="none" strike="noStrike" kern="1200" cap="none" spc="0" normalizeH="0" baseline="0" noProof="0">
              <a:ln>
                <a:noFill/>
              </a:ln>
              <a:solidFill>
                <a:srgbClr val="333333"/>
              </a:solidFill>
              <a:effectLst/>
              <a:uLnTx/>
              <a:uFillTx/>
              <a:latin typeface="Georgia" panose="02040502050405020303" pitchFamily="18" charset="0"/>
              <a:ea typeface="Georgia" panose="02040502050405020303"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Använd din kunskap om personen.</a:t>
            </a:r>
            <a:r>
              <a:rPr kumimoji="0" lang="sv-SE" sz="1200" b="0" i="0" u="none" strike="noStrike" kern="1200" cap="none" spc="0" normalizeH="0" baseline="0" noProof="0">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Kom ih</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Sofia Pro Regular" panose="020B0000000000000000" pitchFamily="34" charset="0"/>
              </a:rPr>
              <a:t>å</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g den l</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Sofia Pro Regular" panose="020B0000000000000000" pitchFamily="34" charset="0"/>
              </a:rPr>
              <a:t>å</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ngsamma hj</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Sofia Pro Regular" panose="020B0000000000000000" pitchFamily="34" charset="0"/>
              </a:rPr>
              <a:t>ä</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rnan, ha t</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Sofia Pro Regular" panose="020B0000000000000000" pitchFamily="34" charset="0"/>
              </a:rPr>
              <a:t>å</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lamod</a:t>
            </a:r>
            <a:r>
              <a:rPr kumimoji="0" lang="sv-SE" sz="1200" b="0" i="0" u="none" strike="noStrike" kern="1200" cap="none" spc="0" normalizeH="0" baseline="0" noProof="0">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och l</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Sofia Pro Regular" panose="020B0000000000000000" pitchFamily="34" charset="0"/>
              </a:rPr>
              <a:t>å</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t det ta lite tid.</a:t>
            </a:r>
            <a:r>
              <a:rPr kumimoji="0" lang="sv-SE" sz="1200" b="0" i="0" u="none" strike="noStrike" kern="1200" cap="none" spc="0" normalizeH="0" baseline="0" noProof="0">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endParaRPr kumimoji="0" lang="sv-SE" sz="1200" b="0" i="0" u="none" strike="noStrike" kern="1200" cap="none" spc="0" normalizeH="0" baseline="0" noProof="0">
              <a:ln>
                <a:noFill/>
              </a:ln>
              <a:solidFill>
                <a:srgbClr val="333333"/>
              </a:solidFill>
              <a:effectLst/>
              <a:uLnTx/>
              <a:uFillTx/>
              <a:latin typeface="Georgia" panose="02040502050405020303" pitchFamily="18" charset="0"/>
              <a:ea typeface="Georgia" panose="02040502050405020303"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r>
              <a:rPr kumimoji="0" lang="sv-SE" sz="11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 </a:t>
            </a:r>
            <a:r>
              <a:rPr kumimoji="0" lang="sv-SE" sz="1800" b="1" i="0" u="none" strike="noStrike" kern="1200" cap="none" spc="0" normalizeH="0" baseline="0" noProof="0">
                <a:ln>
                  <a:noFill/>
                </a:ln>
                <a:solidFill>
                  <a:srgbClr val="EF7B5F"/>
                </a:solidFill>
                <a:effectLst/>
                <a:uLnTx/>
                <a:uFillTx/>
                <a:latin typeface="Sofia Pro Regular" panose="020B0000000000000000" pitchFamily="34" charset="0"/>
                <a:ea typeface="Georgia" panose="02040502050405020303" pitchFamily="18" charset="0"/>
                <a:cs typeface="Arial" panose="020B0604020202020204" pitchFamily="34" charset="0"/>
              </a:rPr>
              <a:t>SE</a:t>
            </a:r>
          </a:p>
          <a:p>
            <a:pPr marL="0" marR="0" lvl="0" indent="0" algn="l" defTabSz="914400" rtl="0" eaLnBrk="1" fontAlgn="auto" latinLnBrk="0" hangingPunct="1">
              <a:lnSpc>
                <a:spcPct val="107000"/>
              </a:lnSpc>
              <a:spcBef>
                <a:spcPts val="0"/>
              </a:spcBef>
              <a:spcAft>
                <a:spcPts val="600"/>
              </a:spcAft>
              <a:buClrTx/>
              <a:buSzTx/>
              <a:buFontTx/>
              <a:buNone/>
              <a:tabLst>
                <a:tab pos="2257425" algn="l"/>
              </a:tabLst>
              <a:defRPr/>
            </a:pP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mn-ea"/>
                <a:cs typeface="Arial" panose="020B0604020202020204" pitchFamily="34" charset="0"/>
              </a:rPr>
              <a:t>SE personen i ögonen. Försök att se människan bakom. Var nyfiken, ställ frågor om personen och lyssna på svaren. </a:t>
            </a:r>
            <a:endParaRPr kumimoji="0" lang="sv-SE" sz="1200" b="0" i="0" u="none" strike="noStrike" kern="1200" cap="none" spc="0" normalizeH="0" baseline="0" noProof="0">
              <a:ln>
                <a:noFill/>
              </a:ln>
              <a:solidFill>
                <a:srgbClr val="333333"/>
              </a:solidFill>
              <a:effectLst/>
              <a:uLnTx/>
              <a:uFillTx/>
              <a:latin typeface="Georgia" panose="02040502050405020303" pitchFamily="18" charset="0"/>
              <a:ea typeface="Georgia" panose="02040502050405020303"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2257425" algn="l"/>
              </a:tabLst>
              <a:defRPr/>
            </a:pPr>
            <a:r>
              <a:rPr kumimoji="0" lang="sv-SE" sz="1800" b="1" i="0" u="none" strike="noStrike" kern="1200" cap="none" spc="0" normalizeH="0" baseline="0" noProof="0">
                <a:ln>
                  <a:noFill/>
                </a:ln>
                <a:solidFill>
                  <a:srgbClr val="005474"/>
                </a:solidFill>
                <a:effectLst/>
                <a:uLnTx/>
                <a:uFillTx/>
                <a:latin typeface="Sofia Pro Regular" panose="020B0000000000000000" pitchFamily="34" charset="0"/>
                <a:ea typeface="Georgia" panose="02040502050405020303" pitchFamily="18" charset="0"/>
                <a:cs typeface="Arial" panose="020B0604020202020204" pitchFamily="34" charset="0"/>
              </a:rPr>
              <a:t>LE</a:t>
            </a:r>
            <a:endParaRPr kumimoji="0" lang="sv-SE" sz="1400" b="1" i="0" u="none" strike="noStrike" kern="1200" cap="none" spc="0" normalizeH="0" baseline="0" noProof="0">
              <a:ln>
                <a:noFill/>
              </a:ln>
              <a:solidFill>
                <a:srgbClr val="005474"/>
              </a:solidFill>
              <a:effectLst/>
              <a:uLnTx/>
              <a:uFillTx/>
              <a:latin typeface="Sofia Pro Regular" panose="020B0000000000000000" pitchFamily="34" charset="0"/>
              <a:ea typeface="Georgia" panose="02040502050405020303" pitchFamily="18"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600"/>
              </a:spcAft>
              <a:buClrTx/>
              <a:buSzTx/>
              <a:buFontTx/>
              <a:buNone/>
              <a:tabLst>
                <a:tab pos="2257425" algn="l"/>
              </a:tabLst>
              <a:defRPr/>
            </a:pP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mn-ea"/>
                <a:cs typeface="+mn-cs"/>
              </a:rPr>
              <a:t>LE med ansikte och ögon. Ett leende inger förtroende och signalerar att du vill personen väl. Förmågan att tolka ansiktsuttryck och kroppsspråk är det första vi lär oss som spädbarn och finns kvar långt in i sjukdomen</a:t>
            </a:r>
            <a:r>
              <a:rPr kumimoji="0" lang="sv-SE" sz="1200" b="0" i="0" u="none" strike="noStrike" kern="1200" cap="none" spc="0" normalizeH="0" baseline="0" noProof="0">
                <a:ln>
                  <a:noFill/>
                </a:ln>
                <a:solidFill>
                  <a:srgbClr val="333333"/>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mn-ea"/>
                <a:cs typeface="+mn-cs"/>
              </a:rPr>
              <a:t> </a:t>
            </a:r>
            <a:endParaRPr kumimoji="0" lang="sv-SE" sz="1200" b="0" i="0" u="none" strike="noStrike" kern="1200" cap="none" spc="0" normalizeH="0" baseline="0" noProof="0">
              <a:ln>
                <a:noFill/>
              </a:ln>
              <a:solidFill>
                <a:srgbClr val="333333"/>
              </a:solidFill>
              <a:effectLst/>
              <a:uLnTx/>
              <a:uFillTx/>
              <a:latin typeface="Georgia" panose="02040502050405020303" pitchFamily="18" charset="0"/>
              <a:ea typeface="Georgia" panose="02040502050405020303"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2257425" algn="l"/>
              </a:tabLst>
              <a:defRPr/>
            </a:pPr>
            <a:r>
              <a:rPr kumimoji="0" lang="sv-SE" sz="1800" b="1" i="0" u="none" strike="noStrike" kern="1200" cap="none" spc="0" normalizeH="0" baseline="0" noProof="0">
                <a:ln>
                  <a:noFill/>
                </a:ln>
                <a:solidFill>
                  <a:srgbClr val="B49200"/>
                </a:solidFill>
                <a:effectLst/>
                <a:uLnTx/>
                <a:uFillTx/>
                <a:latin typeface="Sofia Pro Regular" panose="020B0000000000000000" pitchFamily="34" charset="0"/>
                <a:ea typeface="Georgia" panose="02040502050405020303" pitchFamily="18" charset="0"/>
                <a:cs typeface="Arial" panose="020B0604020202020204" pitchFamily="34" charset="0"/>
              </a:rPr>
              <a:t>JA     </a:t>
            </a:r>
            <a:r>
              <a:rPr kumimoji="0" lang="sv-SE" sz="1100" b="1" i="0" u="none" strike="noStrike" kern="1200" cap="none" spc="0" normalizeH="0" baseline="0" noProof="0">
                <a:ln>
                  <a:noFill/>
                </a:ln>
                <a:solidFill>
                  <a:srgbClr val="333333"/>
                </a:solidFill>
                <a:effectLst/>
                <a:uLnTx/>
                <a:uFillTx/>
                <a:latin typeface="Sofia Pro Regular" panose="020B0000000000000000" pitchFamily="34" charset="0"/>
                <a:ea typeface="Georgia" panose="02040502050405020303" pitchFamily="18" charset="0"/>
                <a:cs typeface="Arial" panose="020B0604020202020204" pitchFamily="34" charset="0"/>
              </a:rPr>
              <a:t>                                    </a:t>
            </a:r>
          </a:p>
          <a:p>
            <a:pPr marL="0" marR="0" lvl="0" indent="0" algn="l" defTabSz="914400" rtl="0" eaLnBrk="1" fontAlgn="auto" latinLnBrk="0" hangingPunct="1">
              <a:lnSpc>
                <a:spcPct val="107000"/>
              </a:lnSpc>
              <a:spcBef>
                <a:spcPts val="0"/>
              </a:spcBef>
              <a:spcAft>
                <a:spcPts val="600"/>
              </a:spcAft>
              <a:buClrTx/>
              <a:buSzTx/>
              <a:buFontTx/>
              <a:buNone/>
              <a:tabLst>
                <a:tab pos="2257425" algn="l"/>
              </a:tabLst>
              <a:defRPr/>
            </a:pP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Säg JA! Bekräfta personens känslor genom att hitta något att säga JA till. Säg aldrig nej, du får inte, du kan inte, du har fel och så vidare. Starta inga diskussioner om vem som har rätt eller fel. Det kan få personen att känna sig dum och förminskad. </a:t>
            </a:r>
            <a:endParaRPr kumimoji="0" lang="sv-SE" sz="1200" b="0" i="0" u="none" strike="noStrike" kern="1200" cap="none" spc="0" normalizeH="0" baseline="0" noProof="0">
              <a:ln>
                <a:noFill/>
              </a:ln>
              <a:solidFill>
                <a:srgbClr val="333333"/>
              </a:solidFill>
              <a:effectLst/>
              <a:uLnTx/>
              <a:uFillTx/>
              <a:latin typeface="Georgia" panose="02040502050405020303" pitchFamily="18" charset="0"/>
              <a:ea typeface="Georgia" panose="02040502050405020303"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2257425" algn="l"/>
              </a:tabLst>
              <a:defRPr/>
            </a:pPr>
            <a:r>
              <a:rPr kumimoji="0" lang="sv-SE" sz="1200" b="1"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Till exempel: </a:t>
            </a:r>
            <a:r>
              <a:rPr kumimoji="0" lang="sv-SE" sz="1200" b="1" i="0" u="none" strike="noStrike" kern="1200" cap="none" spc="0" normalizeH="0" baseline="0" noProof="0">
                <a:ln>
                  <a:noFill/>
                </a:ln>
                <a:solidFill>
                  <a:srgbClr val="333333"/>
                </a:solidFill>
                <a:effectLst/>
                <a:uLnTx/>
                <a:uFillTx/>
                <a:latin typeface="Sofia Pro Regular" panose="020B0000000000000000" pitchFamily="34" charset="0"/>
                <a:ea typeface="Georgia" panose="02040502050405020303" pitchFamily="18" charset="0"/>
                <a:cs typeface="Arial" panose="020B0604020202020204" pitchFamily="34" charset="0"/>
              </a:rPr>
              <a:t> </a:t>
            </a:r>
          </a:p>
          <a:p>
            <a:pPr marL="0" marR="0" lvl="0" indent="0" algn="l" defTabSz="914400" rtl="0" eaLnBrk="1" fontAlgn="auto" latinLnBrk="0" hangingPunct="1">
              <a:lnSpc>
                <a:spcPct val="107000"/>
              </a:lnSpc>
              <a:spcBef>
                <a:spcPts val="0"/>
              </a:spcBef>
              <a:spcAft>
                <a:spcPts val="600"/>
              </a:spcAft>
              <a:buClrTx/>
              <a:buSzTx/>
              <a:buFontTx/>
              <a:buNone/>
              <a:tabLst>
                <a:tab pos="2257425" algn="l"/>
              </a:tabLst>
              <a:defRPr/>
            </a:pPr>
            <a:r>
              <a:rPr kumimoji="0" lang="sv-SE" sz="1200" b="0" i="1"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Personen vill hem/till mamma.</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 </a:t>
            </a:r>
            <a:r>
              <a:rPr kumimoji="0" lang="sv-SE" sz="1200" b="1"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Känsla</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 ensam/otrygg/osäker. </a:t>
            </a:r>
            <a:r>
              <a:rPr kumimoji="0" lang="sv-SE" sz="1200" b="1"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Säg då:</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 JA du vill till din mamma, kan du berätta mer om henne, saknar du henne? I stället för nej, du kan inte träffa henne, hon lever inte. </a:t>
            </a:r>
            <a:endParaRPr kumimoji="0" lang="sv-SE" sz="1200" b="0" i="0" u="none" strike="noStrike" kern="1200" cap="none" spc="0" normalizeH="0" baseline="0" noProof="0">
              <a:ln>
                <a:noFill/>
              </a:ln>
              <a:solidFill>
                <a:srgbClr val="333333"/>
              </a:solidFill>
              <a:effectLst/>
              <a:uLnTx/>
              <a:uFillTx/>
              <a:latin typeface="Georgia" panose="02040502050405020303" pitchFamily="18" charset="0"/>
              <a:ea typeface="Georgia" panose="02040502050405020303"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r>
              <a:rPr kumimoji="0" lang="sv-SE" sz="1200" b="0" i="1"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Personen säger att någon stulit plånboken.</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 </a:t>
            </a:r>
            <a:r>
              <a:rPr kumimoji="0" lang="sv-SE" sz="1200" b="1"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Känsla:</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 Otrygg/osäker/rädd </a:t>
            </a:r>
            <a:r>
              <a:rPr kumimoji="0" lang="sv-SE" sz="1200" b="1"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Säg då:</a:t>
            </a:r>
            <a:r>
              <a:rPr kumimoji="0" lang="sv-SE" sz="1200" b="0" i="0" u="none" strike="noStrike" kern="1200" cap="none" spc="0" normalizeH="0" baseline="0" noProof="0">
                <a:ln>
                  <a:noFill/>
                </a:ln>
                <a:solidFill>
                  <a:srgbClr val="333333"/>
                </a:solidFill>
                <a:effectLst/>
                <a:uLnTx/>
                <a:uFillTx/>
                <a:latin typeface="Sofia Pro Regular" panose="020B0000000000000000" pitchFamily="34" charset="0"/>
                <a:ea typeface="Times New Roman" panose="02020603050405020304" pitchFamily="18" charset="0"/>
                <a:cs typeface="Arial" panose="020B0604020202020204" pitchFamily="34" charset="0"/>
              </a:rPr>
              <a:t> JA din plånbok är borta, det måste vara väldigt jobbig. I stället för nej, jag har inte tagit din plånbok. Du har tappat bort den. </a:t>
            </a:r>
            <a:endParaRPr kumimoji="0" lang="sv-SE" sz="1200" b="0" i="0" u="none" strike="noStrike" kern="1200" cap="none" spc="0" normalizeH="0" baseline="0" noProof="0">
              <a:ln>
                <a:noFill/>
              </a:ln>
              <a:solidFill>
                <a:srgbClr val="333333"/>
              </a:solidFill>
              <a:effectLst/>
              <a:uLnTx/>
              <a:uFillTx/>
              <a:latin typeface="Georgia" panose="02040502050405020303" pitchFamily="18" charset="0"/>
              <a:ea typeface="Georgia" panose="02040502050405020303" pitchFamily="18" charset="0"/>
              <a:cs typeface="Times New Roman" panose="02020603050405020304" pitchFamily="18" charset="0"/>
            </a:endParaRPr>
          </a:p>
        </p:txBody>
      </p:sp>
      <p:pic>
        <p:nvPicPr>
          <p:cNvPr id="17" name="Picture 22" descr="En bild som visar text, Teckensnitt, logotyp, Grafik&#10;&#10;Automatiskt genererad beskrivning">
            <a:extLst>
              <a:ext uri="{FF2B5EF4-FFF2-40B4-BE49-F238E27FC236}">
                <a16:creationId xmlns:a16="http://schemas.microsoft.com/office/drawing/2014/main" id="{6BA940F0-320F-E902-990F-D188604A91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464" b="8125"/>
          <a:stretch/>
        </p:blipFill>
        <p:spPr bwMode="auto">
          <a:xfrm>
            <a:off x="4272330" y="218446"/>
            <a:ext cx="2323677" cy="9502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906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55E91A0-1402-F827-918E-F1107EAC8AF8}"/>
              </a:ext>
            </a:extLst>
          </p:cNvPr>
          <p:cNvSpPr>
            <a:spLocks noGrp="1"/>
          </p:cNvSpPr>
          <p:nvPr>
            <p:ph type="title"/>
          </p:nvPr>
        </p:nvSpPr>
        <p:spPr>
          <a:xfrm>
            <a:off x="458826" y="504700"/>
            <a:ext cx="10834447" cy="886397"/>
          </a:xfrm>
        </p:spPr>
        <p:txBody>
          <a:bodyPr/>
          <a:lstStyle/>
          <a:p>
            <a:br>
              <a:rPr lang="en-US">
                <a:cs typeface="Arial"/>
              </a:rPr>
            </a:br>
            <a:r>
              <a:rPr lang="en-US">
                <a:cs typeface="Arial"/>
              </a:rPr>
              <a:t>Kognitiva hjälpmedel</a:t>
            </a:r>
            <a:br>
              <a:rPr lang="en-US">
                <a:cs typeface="Arial"/>
              </a:rPr>
            </a:br>
            <a:endParaRPr lang="en-US"/>
          </a:p>
        </p:txBody>
      </p:sp>
      <p:pic>
        <p:nvPicPr>
          <p:cNvPr id="9" name="Content Placeholder 8">
            <a:extLst>
              <a:ext uri="{FF2B5EF4-FFF2-40B4-BE49-F238E27FC236}">
                <a16:creationId xmlns:a16="http://schemas.microsoft.com/office/drawing/2014/main" id="{662D33B8-91BD-4CFD-21E7-7AA05EDFCB64}"/>
              </a:ext>
            </a:extLst>
          </p:cNvPr>
          <p:cNvPicPr>
            <a:picLocks noGrp="1" noChangeAspect="1"/>
          </p:cNvPicPr>
          <p:nvPr>
            <p:ph idx="1"/>
          </p:nvPr>
        </p:nvPicPr>
        <p:blipFill>
          <a:blip r:embed="rId3"/>
          <a:stretch>
            <a:fillRect/>
          </a:stretch>
        </p:blipFill>
        <p:spPr>
          <a:xfrm>
            <a:off x="6442075" y="3362000"/>
            <a:ext cx="5500537" cy="3271372"/>
          </a:xfrm>
        </p:spPr>
      </p:pic>
      <p:pic>
        <p:nvPicPr>
          <p:cNvPr id="8" name="Content Placeholder 7">
            <a:extLst>
              <a:ext uri="{FF2B5EF4-FFF2-40B4-BE49-F238E27FC236}">
                <a16:creationId xmlns:a16="http://schemas.microsoft.com/office/drawing/2014/main" id="{3D7083F1-1E6D-4C8E-1719-1248D6FDD564}"/>
              </a:ext>
            </a:extLst>
          </p:cNvPr>
          <p:cNvPicPr>
            <a:picLocks noGrp="1" noChangeAspect="1"/>
          </p:cNvPicPr>
          <p:nvPr>
            <p:ph sz="quarter" idx="10"/>
          </p:nvPr>
        </p:nvPicPr>
        <p:blipFill>
          <a:blip r:embed="rId4"/>
          <a:stretch>
            <a:fillRect/>
          </a:stretch>
        </p:blipFill>
        <p:spPr>
          <a:xfrm>
            <a:off x="6442074" y="306590"/>
            <a:ext cx="5500539" cy="3055410"/>
          </a:xfrm>
        </p:spPr>
      </p:pic>
      <p:sp>
        <p:nvSpPr>
          <p:cNvPr id="2" name="textruta 1">
            <a:extLst>
              <a:ext uri="{FF2B5EF4-FFF2-40B4-BE49-F238E27FC236}">
                <a16:creationId xmlns:a16="http://schemas.microsoft.com/office/drawing/2014/main" id="{46FAA00B-2301-ADF1-0D21-211A03FCCD25}"/>
              </a:ext>
            </a:extLst>
          </p:cNvPr>
          <p:cNvSpPr txBox="1"/>
          <p:nvPr/>
        </p:nvSpPr>
        <p:spPr>
          <a:xfrm>
            <a:off x="1040525" y="1300472"/>
            <a:ext cx="4614041" cy="5324535"/>
          </a:xfrm>
          <a:prstGeom prst="rect">
            <a:avLst/>
          </a:prstGeom>
          <a:noFill/>
        </p:spPr>
        <p:txBody>
          <a:bodyPr wrap="square" rtlCol="0">
            <a:spAutoFit/>
          </a:bodyPr>
          <a:lstStyle/>
          <a:p>
            <a:pPr marL="342900" indent="-342900">
              <a:buFont typeface="Arial" panose="020B0604020202020204" pitchFamily="34" charset="0"/>
              <a:buChar char="•"/>
            </a:pPr>
            <a:r>
              <a:rPr kumimoji="0" lang="en-US" sz="2000" i="0" u="none" strike="noStrike" kern="1200" cap="none" spc="0" normalizeH="0" baseline="0" noProof="0">
                <a:ln>
                  <a:noFill/>
                </a:ln>
                <a:solidFill>
                  <a:srgbClr val="C23669"/>
                </a:solidFill>
                <a:effectLst/>
                <a:uLnTx/>
                <a:uFillTx/>
                <a:latin typeface="Arial" panose="020B0604020202020204"/>
                <a:ea typeface="+mj-ea"/>
                <a:cs typeface="Arial"/>
              </a:rPr>
              <a:t> Spisvakt</a:t>
            </a:r>
          </a:p>
          <a:p>
            <a:endParaRPr kumimoji="0" lang="en-US" sz="2000" i="0" u="none" strike="noStrike" kern="1200" cap="none" spc="0" normalizeH="0" baseline="0" noProof="0">
              <a:ln>
                <a:noFill/>
              </a:ln>
              <a:solidFill>
                <a:srgbClr val="C23669"/>
              </a:solidFill>
              <a:effectLst/>
              <a:uLnTx/>
              <a:uFillTx/>
              <a:latin typeface="Arial" panose="020B0604020202020204"/>
              <a:ea typeface="+mj-ea"/>
              <a:cs typeface="Arial"/>
            </a:endParaRPr>
          </a:p>
          <a:p>
            <a:pPr marL="342900" indent="-342900">
              <a:buFont typeface="Arial" panose="020B0604020202020204" pitchFamily="34" charset="0"/>
              <a:buChar char="•"/>
            </a:pPr>
            <a:r>
              <a:rPr kumimoji="0" lang="en-US" sz="2000" i="0" u="none" strike="noStrike" kern="1200" cap="none" spc="0" normalizeH="0" baseline="0" noProof="0">
                <a:ln>
                  <a:noFill/>
                </a:ln>
                <a:solidFill>
                  <a:srgbClr val="C23669"/>
                </a:solidFill>
                <a:effectLst/>
                <a:uLnTx/>
                <a:uFillTx/>
                <a:latin typeface="Arial" panose="020B0604020202020204"/>
                <a:ea typeface="+mj-ea"/>
                <a:cs typeface="Arial"/>
              </a:rPr>
              <a:t> Whiteboard</a:t>
            </a:r>
          </a:p>
          <a:p>
            <a:endParaRPr kumimoji="0" lang="en-US" sz="2000" i="0" u="none" strike="noStrike" kern="1200" cap="none" spc="0" normalizeH="0" baseline="0" noProof="0">
              <a:ln>
                <a:noFill/>
              </a:ln>
              <a:solidFill>
                <a:srgbClr val="C23669"/>
              </a:solidFill>
              <a:effectLst/>
              <a:uLnTx/>
              <a:uFillTx/>
              <a:latin typeface="Arial" panose="020B0604020202020204"/>
              <a:ea typeface="+mj-ea"/>
              <a:cs typeface="Arial"/>
            </a:endParaRPr>
          </a:p>
          <a:p>
            <a:pPr marL="342900" indent="-342900">
              <a:buFont typeface="Arial" panose="020B0604020202020204" pitchFamily="34" charset="0"/>
              <a:buChar char="•"/>
            </a:pPr>
            <a:r>
              <a:rPr kumimoji="0" lang="en-US" sz="2000" i="0" u="none" strike="noStrike" kern="1200" cap="none" spc="0" normalizeH="0" baseline="0" noProof="0">
                <a:ln>
                  <a:noFill/>
                </a:ln>
                <a:solidFill>
                  <a:srgbClr val="C23669"/>
                </a:solidFill>
                <a:effectLst/>
                <a:uLnTx/>
                <a:uFillTx/>
                <a:latin typeface="Arial" panose="020B0604020202020204"/>
                <a:ea typeface="+mj-ea"/>
                <a:cs typeface="Arial"/>
              </a:rPr>
              <a:t> Fickbandspelare</a:t>
            </a:r>
          </a:p>
          <a:p>
            <a:pPr marL="342900" indent="-342900">
              <a:buFont typeface="Arial" panose="020B0604020202020204" pitchFamily="34" charset="0"/>
              <a:buChar char="•"/>
            </a:pPr>
            <a:endParaRPr kumimoji="0" lang="en-US" sz="2000" i="0" u="none" strike="noStrike" kern="1200" cap="none" spc="0" normalizeH="0" baseline="0" noProof="0">
              <a:ln>
                <a:noFill/>
              </a:ln>
              <a:solidFill>
                <a:srgbClr val="C23669"/>
              </a:solidFill>
              <a:effectLst/>
              <a:uLnTx/>
              <a:uFillTx/>
              <a:latin typeface="Arial" panose="020B0604020202020204"/>
              <a:ea typeface="+mj-ea"/>
              <a:cs typeface="Arial"/>
            </a:endParaRPr>
          </a:p>
          <a:p>
            <a:pPr marL="342900" indent="-342900">
              <a:buFont typeface="Arial" panose="020B0604020202020204" pitchFamily="34" charset="0"/>
              <a:buChar char="•"/>
            </a:pPr>
            <a:r>
              <a:rPr kumimoji="0" lang="en-US" sz="2000" i="0" u="none" strike="noStrike" kern="1200" cap="none" spc="0" normalizeH="0" baseline="0" noProof="0">
                <a:ln>
                  <a:noFill/>
                </a:ln>
                <a:solidFill>
                  <a:srgbClr val="C23669"/>
                </a:solidFill>
                <a:effectLst/>
                <a:uLnTx/>
                <a:uFillTx/>
                <a:latin typeface="Arial" panose="020B0604020202020204"/>
                <a:ea typeface="+mj-ea"/>
                <a:cs typeface="Arial"/>
              </a:rPr>
              <a:t> Elektronisk medicindosett</a:t>
            </a:r>
          </a:p>
          <a:p>
            <a:pPr marL="342900" indent="-342900">
              <a:buFont typeface="Arial" panose="020B0604020202020204" pitchFamily="34" charset="0"/>
              <a:buChar char="•"/>
            </a:pPr>
            <a:endParaRPr lang="en-US" sz="2000">
              <a:solidFill>
                <a:srgbClr val="C23669"/>
              </a:solidFill>
              <a:latin typeface="Arial" panose="020B0604020202020204"/>
              <a:ea typeface="+mj-ea"/>
              <a:cs typeface="Arial"/>
            </a:endParaRPr>
          </a:p>
          <a:p>
            <a:pPr marL="342900" indent="-342900">
              <a:buFont typeface="Arial" panose="020B0604020202020204" pitchFamily="34" charset="0"/>
              <a:buChar char="•"/>
            </a:pPr>
            <a:r>
              <a:rPr kumimoji="0" lang="en-US" sz="2000" i="0" u="none" strike="noStrike" kern="1200" cap="none" spc="0" normalizeH="0" baseline="0" noProof="0">
                <a:ln>
                  <a:noFill/>
                </a:ln>
                <a:solidFill>
                  <a:srgbClr val="C23669"/>
                </a:solidFill>
                <a:effectLst/>
                <a:uLnTx/>
                <a:uFillTx/>
                <a:latin typeface="Arial" panose="020B0604020202020204"/>
                <a:ea typeface="+mj-ea"/>
                <a:cs typeface="Arial"/>
              </a:rPr>
              <a:t>Timer</a:t>
            </a:r>
            <a:br>
              <a:rPr kumimoji="0" lang="en-US" sz="2000" i="0" u="none" strike="noStrike" kern="1200" cap="none" spc="0" normalizeH="0" baseline="0" noProof="0">
                <a:ln>
                  <a:noFill/>
                </a:ln>
                <a:solidFill>
                  <a:srgbClr val="C23669"/>
                </a:solidFill>
                <a:effectLst/>
                <a:uLnTx/>
                <a:uFillTx/>
                <a:latin typeface="Arial" panose="020B0604020202020204"/>
                <a:ea typeface="+mj-ea"/>
                <a:cs typeface="Arial"/>
              </a:rPr>
            </a:br>
            <a:endParaRPr kumimoji="0" lang="en-US" sz="2000" i="0" u="none" strike="noStrike" kern="1200" cap="none" spc="0" normalizeH="0" baseline="0" noProof="0">
              <a:ln>
                <a:noFill/>
              </a:ln>
              <a:solidFill>
                <a:srgbClr val="C23669"/>
              </a:solidFill>
              <a:effectLst/>
              <a:uLnTx/>
              <a:uFillTx/>
              <a:latin typeface="Arial" panose="020B0604020202020204"/>
              <a:ea typeface="+mj-ea"/>
              <a:cs typeface="Arial"/>
            </a:endParaRPr>
          </a:p>
          <a:p>
            <a:pPr marL="342900" indent="-342900">
              <a:buFont typeface="Arial" panose="020B0604020202020204" pitchFamily="34" charset="0"/>
              <a:buChar char="•"/>
            </a:pPr>
            <a:r>
              <a:rPr kumimoji="0" lang="en-US" sz="2000" i="0" u="none" strike="noStrike" kern="1200" cap="none" spc="0" normalizeH="0" baseline="0" noProof="0">
                <a:ln>
                  <a:noFill/>
                </a:ln>
                <a:solidFill>
                  <a:srgbClr val="C23669"/>
                </a:solidFill>
                <a:effectLst/>
                <a:uLnTx/>
                <a:uFillTx/>
                <a:latin typeface="Arial" panose="020B0604020202020204"/>
                <a:ea typeface="+mj-ea"/>
                <a:cs typeface="Arial"/>
              </a:rPr>
              <a:t>Memoday</a:t>
            </a:r>
            <a:br>
              <a:rPr kumimoji="0" lang="en-US" sz="2000" i="0" u="none" strike="noStrike" kern="1200" cap="none" spc="0" normalizeH="0" baseline="0" noProof="0">
                <a:ln>
                  <a:noFill/>
                </a:ln>
                <a:solidFill>
                  <a:srgbClr val="C23669"/>
                </a:solidFill>
                <a:effectLst/>
                <a:uLnTx/>
                <a:uFillTx/>
                <a:latin typeface="Arial" panose="020B0604020202020204"/>
                <a:ea typeface="+mj-ea"/>
                <a:cs typeface="Arial"/>
              </a:rPr>
            </a:br>
            <a:endParaRPr kumimoji="0" lang="en-US" sz="2000" i="0" u="none" strike="noStrike" kern="1200" cap="none" spc="0" normalizeH="0" baseline="0" noProof="0">
              <a:ln>
                <a:noFill/>
              </a:ln>
              <a:solidFill>
                <a:srgbClr val="C23669"/>
              </a:solidFill>
              <a:effectLst/>
              <a:uLnTx/>
              <a:uFillTx/>
              <a:latin typeface="Arial" panose="020B0604020202020204"/>
              <a:ea typeface="+mj-ea"/>
              <a:cs typeface="Arial"/>
            </a:endParaRPr>
          </a:p>
          <a:p>
            <a:pPr marL="342900" indent="-342900">
              <a:buFont typeface="Arial" panose="020B0604020202020204" pitchFamily="34" charset="0"/>
              <a:buChar char="•"/>
            </a:pPr>
            <a:r>
              <a:rPr kumimoji="0" lang="en-US" sz="2000" i="0" u="none" strike="noStrike" kern="1200" cap="none" spc="0" normalizeH="0" baseline="0" noProof="0">
                <a:ln>
                  <a:noFill/>
                </a:ln>
                <a:solidFill>
                  <a:srgbClr val="C23669"/>
                </a:solidFill>
                <a:effectLst/>
                <a:uLnTx/>
                <a:uFillTx/>
                <a:latin typeface="Arial" panose="020B0604020202020204"/>
                <a:ea typeface="+mj-ea"/>
                <a:cs typeface="Arial"/>
              </a:rPr>
              <a:t>Mobiltelefon</a:t>
            </a:r>
            <a:br>
              <a:rPr kumimoji="0" lang="en-US" sz="2000" i="0" u="none" strike="noStrike" kern="1200" cap="none" spc="0" normalizeH="0" baseline="0" noProof="0">
                <a:ln>
                  <a:noFill/>
                </a:ln>
                <a:solidFill>
                  <a:srgbClr val="C23669"/>
                </a:solidFill>
                <a:effectLst/>
                <a:uLnTx/>
                <a:uFillTx/>
                <a:latin typeface="Arial" panose="020B0604020202020204"/>
                <a:ea typeface="+mj-ea"/>
                <a:cs typeface="Arial"/>
              </a:rPr>
            </a:br>
            <a:endParaRPr kumimoji="0" lang="en-US" sz="2000" i="0" u="none" strike="noStrike" kern="1200" cap="none" spc="0" normalizeH="0" baseline="0" noProof="0">
              <a:ln>
                <a:noFill/>
              </a:ln>
              <a:solidFill>
                <a:srgbClr val="C23669"/>
              </a:solidFill>
              <a:effectLst/>
              <a:uLnTx/>
              <a:uFillTx/>
              <a:latin typeface="Arial" panose="020B0604020202020204"/>
              <a:ea typeface="+mj-ea"/>
              <a:cs typeface="Arial"/>
            </a:endParaRPr>
          </a:p>
          <a:p>
            <a:pPr marL="342900" indent="-342900">
              <a:buFont typeface="Arial" panose="020B0604020202020204" pitchFamily="34" charset="0"/>
              <a:buChar char="•"/>
            </a:pPr>
            <a:r>
              <a:rPr kumimoji="0" lang="en-US" sz="2000" i="0" u="none" strike="noStrike" kern="1200" cap="none" spc="0" normalizeH="0" baseline="0" noProof="0">
                <a:ln>
                  <a:noFill/>
                </a:ln>
                <a:solidFill>
                  <a:srgbClr val="C23669"/>
                </a:solidFill>
                <a:effectLst/>
                <a:uLnTx/>
                <a:uFillTx/>
                <a:latin typeface="Arial" panose="020B0604020202020204"/>
                <a:ea typeface="+mj-ea"/>
                <a:cs typeface="Arial"/>
              </a:rPr>
              <a:t>GPS/ nödsändare</a:t>
            </a:r>
            <a:br>
              <a:rPr kumimoji="0" lang="en-US" sz="2000" i="0" u="none" strike="noStrike" kern="1200" cap="none" spc="0" normalizeH="0" baseline="0" noProof="0">
                <a:ln>
                  <a:noFill/>
                </a:ln>
                <a:solidFill>
                  <a:srgbClr val="C23669"/>
                </a:solidFill>
                <a:effectLst/>
                <a:uLnTx/>
                <a:uFillTx/>
                <a:latin typeface="Arial" panose="020B0604020202020204"/>
                <a:ea typeface="+mj-ea"/>
                <a:cs typeface="Arial"/>
              </a:rPr>
            </a:br>
            <a:endParaRPr kumimoji="0" lang="en-US" sz="2000" i="0" u="none" strike="noStrike" kern="1200" cap="none" spc="0" normalizeH="0" baseline="0" noProof="0">
              <a:ln>
                <a:noFill/>
              </a:ln>
              <a:solidFill>
                <a:srgbClr val="C23669"/>
              </a:solidFill>
              <a:effectLst/>
              <a:uLnTx/>
              <a:uFillTx/>
              <a:latin typeface="Arial" panose="020B0604020202020204"/>
              <a:ea typeface="+mj-ea"/>
              <a:cs typeface="Arial"/>
            </a:endParaRPr>
          </a:p>
          <a:p>
            <a:pPr marL="342900" indent="-342900">
              <a:buFont typeface="Arial" panose="020B0604020202020204" pitchFamily="34" charset="0"/>
              <a:buChar char="•"/>
            </a:pPr>
            <a:r>
              <a:rPr kumimoji="0" lang="en-US" sz="2000" i="0" u="none" strike="noStrike" kern="1200" cap="none" spc="0" normalizeH="0" baseline="0" noProof="0">
                <a:ln>
                  <a:noFill/>
                </a:ln>
                <a:solidFill>
                  <a:srgbClr val="C23669"/>
                </a:solidFill>
                <a:effectLst/>
                <a:uLnTx/>
                <a:uFillTx/>
                <a:latin typeface="Arial" panose="020B0604020202020204"/>
                <a:ea typeface="+mj-ea"/>
                <a:cs typeface="Arial"/>
              </a:rPr>
              <a:t>Fjärrkontroll till TV</a:t>
            </a:r>
            <a:endParaRPr lang="sv-SE"/>
          </a:p>
        </p:txBody>
      </p:sp>
    </p:spTree>
    <p:extLst>
      <p:ext uri="{BB962C8B-B14F-4D97-AF65-F5344CB8AC3E}">
        <p14:creationId xmlns:p14="http://schemas.microsoft.com/office/powerpoint/2010/main" val="2577837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464DEE6-8E7F-7AF9-B332-6A8C5E78BD8D}"/>
              </a:ext>
            </a:extLst>
          </p:cNvPr>
          <p:cNvSpPr>
            <a:spLocks noGrp="1"/>
          </p:cNvSpPr>
          <p:nvPr>
            <p:ph type="title"/>
          </p:nvPr>
        </p:nvSpPr>
        <p:spPr>
          <a:xfrm>
            <a:off x="246975" y="0"/>
            <a:ext cx="10834447" cy="886397"/>
          </a:xfrm>
        </p:spPr>
        <p:txBody>
          <a:bodyPr/>
          <a:lstStyle/>
          <a:p>
            <a:r>
              <a:rPr lang="sv-SE"/>
              <a:t>Kontaktuppgifter Varbergs  kommun</a:t>
            </a:r>
          </a:p>
        </p:txBody>
      </p:sp>
      <p:sp>
        <p:nvSpPr>
          <p:cNvPr id="6" name="Platshållare för innehåll 5">
            <a:extLst>
              <a:ext uri="{FF2B5EF4-FFF2-40B4-BE49-F238E27FC236}">
                <a16:creationId xmlns:a16="http://schemas.microsoft.com/office/drawing/2014/main" id="{F3189238-791F-11A8-98C5-CAA9B47BF4C7}"/>
              </a:ext>
            </a:extLst>
          </p:cNvPr>
          <p:cNvSpPr>
            <a:spLocks noGrp="1"/>
          </p:cNvSpPr>
          <p:nvPr>
            <p:ph idx="1"/>
          </p:nvPr>
        </p:nvSpPr>
        <p:spPr>
          <a:xfrm>
            <a:off x="511470" y="1534510"/>
            <a:ext cx="3026997" cy="5023944"/>
          </a:xfrm>
        </p:spPr>
        <p:txBody>
          <a:bodyPr/>
          <a:lstStyle/>
          <a:p>
            <a:pPr marL="0" indent="0">
              <a:buNone/>
            </a:pPr>
            <a:r>
              <a:rPr lang="sv-SE" sz="2400" b="1">
                <a:solidFill>
                  <a:schemeClr val="accent3"/>
                </a:solidFill>
                <a:latin typeface="+mj-lt"/>
              </a:rPr>
              <a:t>Demenssamordnare</a:t>
            </a:r>
          </a:p>
          <a:p>
            <a:pPr marL="0" indent="0">
              <a:buNone/>
            </a:pPr>
            <a:r>
              <a:rPr lang="sv-SE" sz="1600">
                <a:solidFill>
                  <a:schemeClr val="accent3"/>
                </a:solidFill>
              </a:rPr>
              <a:t> </a:t>
            </a:r>
            <a:r>
              <a:rPr lang="sv-SE">
                <a:solidFill>
                  <a:schemeClr val="accent3"/>
                </a:solidFill>
              </a:rPr>
              <a:t>Marie Hill</a:t>
            </a:r>
            <a:endParaRPr lang="sv-SE" b="1">
              <a:solidFill>
                <a:schemeClr val="accent3"/>
              </a:solidFill>
            </a:endParaRPr>
          </a:p>
          <a:p>
            <a:pPr marL="0" indent="0">
              <a:buNone/>
            </a:pPr>
            <a:r>
              <a:rPr lang="sv-SE">
                <a:solidFill>
                  <a:schemeClr val="accent3"/>
                </a:solidFill>
              </a:rPr>
              <a:t> 0340-88403                                                      </a:t>
            </a:r>
          </a:p>
          <a:p>
            <a:pPr marL="0" indent="0">
              <a:buNone/>
            </a:pPr>
            <a:r>
              <a:rPr lang="sv-SE">
                <a:solidFill>
                  <a:schemeClr val="accent3"/>
                </a:solidFill>
              </a:rPr>
              <a:t> </a:t>
            </a:r>
            <a:r>
              <a:rPr lang="sv-SE">
                <a:hlinkClick r:id="rId3">
                  <a:extLst>
                    <a:ext uri="{A12FA001-AC4F-418D-AE19-62706E023703}">
                      <ahyp:hlinkClr xmlns:ahyp="http://schemas.microsoft.com/office/drawing/2018/hyperlinkcolor" val="tx"/>
                    </a:ext>
                  </a:extLst>
                </a:hlinkClick>
              </a:rPr>
              <a:t>marie.hill@varberg.se</a:t>
            </a:r>
            <a:r>
              <a:rPr lang="sv-SE"/>
              <a:t>  </a:t>
            </a:r>
          </a:p>
          <a:p>
            <a:pPr marL="0" indent="0">
              <a:buNone/>
            </a:pPr>
            <a:r>
              <a:rPr lang="sv-SE" b="1">
                <a:solidFill>
                  <a:schemeClr val="accent3"/>
                </a:solidFill>
              </a:rPr>
              <a:t>Handledare/Silviasyster </a:t>
            </a:r>
          </a:p>
          <a:p>
            <a:pPr marL="0" indent="0">
              <a:buNone/>
            </a:pPr>
            <a:r>
              <a:rPr lang="sv-SE">
                <a:solidFill>
                  <a:schemeClr val="accent3"/>
                </a:solidFill>
              </a:rPr>
              <a:t>Lotta Krook</a:t>
            </a:r>
          </a:p>
          <a:p>
            <a:pPr marL="0" indent="0">
              <a:buNone/>
            </a:pPr>
            <a:r>
              <a:rPr lang="sv-SE">
                <a:solidFill>
                  <a:schemeClr val="accent3"/>
                </a:solidFill>
              </a:rPr>
              <a:t>0734-015672</a:t>
            </a:r>
          </a:p>
          <a:p>
            <a:pPr marL="0" indent="0">
              <a:buNone/>
            </a:pPr>
            <a:r>
              <a:rPr lang="sv-SE">
                <a:solidFill>
                  <a:schemeClr val="accent3"/>
                </a:solidFill>
                <a:hlinkClick r:id="rId4"/>
              </a:rPr>
              <a:t>lotta.krook@varberg.se</a:t>
            </a:r>
            <a:endParaRPr lang="sv-SE">
              <a:solidFill>
                <a:schemeClr val="accent3"/>
              </a:solidFill>
            </a:endParaRPr>
          </a:p>
          <a:p>
            <a:pPr marL="0" indent="0">
              <a:buNone/>
            </a:pPr>
            <a:endParaRPr lang="sv-SE" sz="1200">
              <a:solidFill>
                <a:schemeClr val="accent3"/>
              </a:solidFill>
            </a:endParaRPr>
          </a:p>
        </p:txBody>
      </p:sp>
      <p:sp>
        <p:nvSpPr>
          <p:cNvPr id="2" name="textruta 1">
            <a:extLst>
              <a:ext uri="{FF2B5EF4-FFF2-40B4-BE49-F238E27FC236}">
                <a16:creationId xmlns:a16="http://schemas.microsoft.com/office/drawing/2014/main" id="{94095088-169E-3509-8E5E-E0379A10424A}"/>
              </a:ext>
            </a:extLst>
          </p:cNvPr>
          <p:cNvSpPr txBox="1"/>
          <p:nvPr/>
        </p:nvSpPr>
        <p:spPr>
          <a:xfrm>
            <a:off x="5423337" y="1534510"/>
            <a:ext cx="3668111" cy="3999043"/>
          </a:xfrm>
          <a:prstGeom prst="rect">
            <a:avLst/>
          </a:prstGeom>
          <a:noFill/>
        </p:spPr>
        <p:txBody>
          <a:bodyPr wrap="square" rtlCol="0">
            <a:sp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400" b="1" i="0" u="none" strike="noStrike" kern="1200" cap="none" spc="0" normalizeH="0" baseline="0" noProof="0">
                <a:ln>
                  <a:noFill/>
                </a:ln>
                <a:solidFill>
                  <a:srgbClr val="C23669"/>
                </a:solidFill>
                <a:effectLst/>
                <a:uLnTx/>
                <a:uFillTx/>
                <a:latin typeface="+mj-lt"/>
                <a:ea typeface="+mn-ea"/>
                <a:cs typeface="+mn-cs"/>
              </a:rPr>
              <a:t>Anhörigkonsulenter i Varberg </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a:ln>
                  <a:noFill/>
                </a:ln>
                <a:solidFill>
                  <a:srgbClr val="C23669"/>
                </a:solidFill>
                <a:effectLst/>
                <a:uLnTx/>
                <a:uFillTx/>
                <a:ea typeface="+mn-ea"/>
                <a:cs typeface="+mn-cs"/>
              </a:rPr>
              <a:t>Lena Larsson</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a:ln>
                  <a:noFill/>
                </a:ln>
                <a:solidFill>
                  <a:srgbClr val="C23669"/>
                </a:solidFill>
                <a:effectLst/>
                <a:uLnTx/>
                <a:uFillTx/>
                <a:ea typeface="+mn-ea"/>
                <a:cs typeface="+mn-cs"/>
              </a:rPr>
              <a:t>Anhörigkonsulent</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a:ln>
                  <a:noFill/>
                </a:ln>
                <a:solidFill>
                  <a:srgbClr val="C23669"/>
                </a:solidFill>
                <a:effectLst/>
                <a:uLnTx/>
                <a:uFillTx/>
                <a:ea typeface="+mn-ea"/>
                <a:cs typeface="+mn-cs"/>
              </a:rPr>
              <a:t>0340-888 08, 076-809 91 46</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a:ln>
                  <a:noFill/>
                </a:ln>
                <a:solidFill>
                  <a:srgbClr val="C23669"/>
                </a:solidFill>
                <a:effectLst/>
                <a:uLnTx/>
                <a:uFillTx/>
                <a:ea typeface="+mn-ea"/>
                <a:cs typeface="+mn-cs"/>
                <a:hlinkClick r:id="rId5"/>
              </a:rPr>
              <a:t>lena.larsson2@varberg.se</a:t>
            </a:r>
            <a:r>
              <a:rPr kumimoji="0" lang="sv-SE" sz="2000" b="0" i="0" u="none" strike="noStrike" kern="1200" cap="none" spc="0" normalizeH="0" baseline="0" noProof="0">
                <a:ln>
                  <a:noFill/>
                </a:ln>
                <a:solidFill>
                  <a:srgbClr val="C23669"/>
                </a:solidFill>
                <a:effectLst/>
                <a:uLnTx/>
                <a:uFillTx/>
                <a:ea typeface="+mn-ea"/>
                <a:cs typeface="+mn-cs"/>
              </a:rPr>
              <a:t> </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a:ln>
                  <a:noFill/>
                </a:ln>
                <a:solidFill>
                  <a:srgbClr val="C23669"/>
                </a:solidFill>
                <a:effectLst/>
                <a:uLnTx/>
                <a:uFillTx/>
                <a:ea typeface="+mn-ea"/>
                <a:cs typeface="+mn-cs"/>
              </a:rPr>
              <a:t>Erika Andersson</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a:ln>
                  <a:noFill/>
                </a:ln>
                <a:solidFill>
                  <a:srgbClr val="C23669"/>
                </a:solidFill>
                <a:effectLst/>
                <a:uLnTx/>
                <a:uFillTx/>
                <a:ea typeface="+mn-ea"/>
                <a:cs typeface="+mn-cs"/>
              </a:rPr>
              <a:t>Anhörigkonsulent</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a:ln>
                  <a:noFill/>
                </a:ln>
                <a:solidFill>
                  <a:srgbClr val="C23669"/>
                </a:solidFill>
                <a:effectLst/>
                <a:uLnTx/>
                <a:uFillTx/>
                <a:ea typeface="+mn-ea"/>
                <a:cs typeface="+mn-cs"/>
              </a:rPr>
              <a:t>070-623 07 48, 0340- 69 71 27</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a:ln>
                  <a:noFill/>
                </a:ln>
                <a:solidFill>
                  <a:srgbClr val="C23669"/>
                </a:solidFill>
                <a:effectLst/>
                <a:uLnTx/>
                <a:uFillTx/>
                <a:ea typeface="+mn-ea"/>
                <a:cs typeface="+mn-cs"/>
                <a:hlinkClick r:id="rId6"/>
              </a:rPr>
              <a:t>erika.andersson@varberg.se</a:t>
            </a:r>
            <a:r>
              <a:rPr kumimoji="0" lang="sv-SE" sz="2000" b="0" i="0" u="none" strike="noStrike" kern="1200" cap="none" spc="0" normalizeH="0" baseline="0" noProof="0">
                <a:ln>
                  <a:noFill/>
                </a:ln>
                <a:solidFill>
                  <a:srgbClr val="C23669"/>
                </a:solidFill>
                <a:effectLst/>
                <a:uLnTx/>
                <a:uFillTx/>
                <a:ea typeface="+mn-ea"/>
                <a:cs typeface="+mn-cs"/>
              </a:rPr>
              <a:t> </a:t>
            </a:r>
          </a:p>
        </p:txBody>
      </p:sp>
    </p:spTree>
    <p:extLst>
      <p:ext uri="{BB962C8B-B14F-4D97-AF65-F5344CB8AC3E}">
        <p14:creationId xmlns:p14="http://schemas.microsoft.com/office/powerpoint/2010/main" val="2088714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009DE1-2148-2589-2F21-880C9DD787DC}"/>
              </a:ext>
            </a:extLst>
          </p:cNvPr>
          <p:cNvSpPr>
            <a:spLocks noGrp="1"/>
          </p:cNvSpPr>
          <p:nvPr>
            <p:ph type="title"/>
          </p:nvPr>
        </p:nvSpPr>
        <p:spPr/>
        <p:txBody>
          <a:bodyPr/>
          <a:lstStyle/>
          <a:p>
            <a:r>
              <a:rPr lang="sv-SE"/>
              <a:t>Kontaktuppgifter Falkenbergs kommun</a:t>
            </a:r>
          </a:p>
        </p:txBody>
      </p:sp>
      <p:sp>
        <p:nvSpPr>
          <p:cNvPr id="3" name="Platshållare för innehåll 2">
            <a:extLst>
              <a:ext uri="{FF2B5EF4-FFF2-40B4-BE49-F238E27FC236}">
                <a16:creationId xmlns:a16="http://schemas.microsoft.com/office/drawing/2014/main" id="{61409C5F-3DF7-23E7-5AB5-1827E45C72F3}"/>
              </a:ext>
            </a:extLst>
          </p:cNvPr>
          <p:cNvSpPr>
            <a:spLocks noGrp="1"/>
          </p:cNvSpPr>
          <p:nvPr>
            <p:ph idx="1"/>
          </p:nvPr>
        </p:nvSpPr>
        <p:spPr/>
        <p:txBody>
          <a:bodyPr/>
          <a:lstStyle/>
          <a:p>
            <a:pPr marL="0" indent="0">
              <a:buNone/>
            </a:pPr>
            <a:r>
              <a:rPr lang="sv-SE" sz="2400" b="1">
                <a:solidFill>
                  <a:schemeClr val="accent3"/>
                </a:solidFill>
                <a:latin typeface="+mj-lt"/>
              </a:rPr>
              <a:t>Demenssamordnare</a:t>
            </a:r>
          </a:p>
          <a:p>
            <a:pPr marL="0" indent="0">
              <a:buNone/>
            </a:pPr>
            <a:r>
              <a:rPr lang="sv-SE">
                <a:solidFill>
                  <a:schemeClr val="accent3"/>
                </a:solidFill>
              </a:rPr>
              <a:t>Hanna Egenvall</a:t>
            </a:r>
          </a:p>
          <a:p>
            <a:pPr marL="0" indent="0">
              <a:buNone/>
            </a:pPr>
            <a:r>
              <a:rPr lang="sv-SE">
                <a:solidFill>
                  <a:schemeClr val="accent3"/>
                </a:solidFill>
              </a:rPr>
              <a:t>0346-88 53 96</a:t>
            </a:r>
          </a:p>
          <a:p>
            <a:pPr marL="0" indent="0">
              <a:buNone/>
            </a:pPr>
            <a:r>
              <a:rPr lang="sv-SE">
                <a:hlinkClick r:id="rId2"/>
              </a:rPr>
              <a:t>hanna.egenvall@falkenberg.se</a:t>
            </a:r>
            <a:r>
              <a:rPr lang="sv-SE"/>
              <a:t> </a:t>
            </a:r>
          </a:p>
        </p:txBody>
      </p:sp>
      <p:sp>
        <p:nvSpPr>
          <p:cNvPr id="4" name="Platshållare för innehåll 3">
            <a:extLst>
              <a:ext uri="{FF2B5EF4-FFF2-40B4-BE49-F238E27FC236}">
                <a16:creationId xmlns:a16="http://schemas.microsoft.com/office/drawing/2014/main" id="{4ED5B3C9-552A-6448-9537-A814BB77938E}"/>
              </a:ext>
            </a:extLst>
          </p:cNvPr>
          <p:cNvSpPr>
            <a:spLocks noGrp="1"/>
          </p:cNvSpPr>
          <p:nvPr>
            <p:ph sz="quarter" idx="10"/>
          </p:nvPr>
        </p:nvSpPr>
        <p:spPr/>
        <p:txBody>
          <a:bodyPr/>
          <a:lstStyle/>
          <a:p>
            <a:pPr marL="0" indent="0">
              <a:buNone/>
            </a:pPr>
            <a:r>
              <a:rPr lang="sv-SE" sz="2400" b="1">
                <a:solidFill>
                  <a:schemeClr val="accent3"/>
                </a:solidFill>
                <a:latin typeface="+mj-lt"/>
              </a:rPr>
              <a:t>Anhörigkonsulenter</a:t>
            </a:r>
          </a:p>
          <a:p>
            <a:pPr marL="0" indent="0">
              <a:buNone/>
            </a:pPr>
            <a:r>
              <a:rPr lang="sv-SE">
                <a:solidFill>
                  <a:schemeClr val="accent3"/>
                </a:solidFill>
              </a:rPr>
              <a:t>Anne-Lill Andersson</a:t>
            </a:r>
          </a:p>
          <a:p>
            <a:pPr marL="0" indent="0">
              <a:buNone/>
            </a:pPr>
            <a:r>
              <a:rPr lang="sv-SE">
                <a:solidFill>
                  <a:schemeClr val="accent3"/>
                </a:solidFill>
              </a:rPr>
              <a:t>0346-88 62 93</a:t>
            </a:r>
          </a:p>
          <a:p>
            <a:pPr marL="0" indent="0">
              <a:buNone/>
            </a:pPr>
            <a:r>
              <a:rPr lang="sv-SE">
                <a:hlinkClick r:id="rId3"/>
              </a:rPr>
              <a:t>anhorigstodet@falkenberg.se</a:t>
            </a:r>
            <a:r>
              <a:rPr lang="sv-SE"/>
              <a:t> </a:t>
            </a:r>
          </a:p>
          <a:p>
            <a:pPr marL="0" indent="0">
              <a:buNone/>
            </a:pPr>
            <a:r>
              <a:rPr lang="sv-SE">
                <a:solidFill>
                  <a:schemeClr val="accent3"/>
                </a:solidFill>
              </a:rPr>
              <a:t>Inga-Lena Ek</a:t>
            </a:r>
          </a:p>
          <a:p>
            <a:pPr marL="0" indent="0">
              <a:buNone/>
            </a:pPr>
            <a:r>
              <a:rPr lang="sv-SE">
                <a:solidFill>
                  <a:schemeClr val="accent3"/>
                </a:solidFill>
              </a:rPr>
              <a:t>0346- 88 69 17</a:t>
            </a:r>
          </a:p>
          <a:p>
            <a:pPr marL="0" indent="0">
              <a:buNone/>
            </a:pPr>
            <a:r>
              <a:rPr lang="sv-SE">
                <a:hlinkClick r:id="rId3"/>
              </a:rPr>
              <a:t>anhorigstodet@falkenberg.se</a:t>
            </a:r>
            <a:r>
              <a:rPr lang="sv-SE"/>
              <a:t> </a:t>
            </a:r>
          </a:p>
        </p:txBody>
      </p:sp>
    </p:spTree>
    <p:extLst>
      <p:ext uri="{BB962C8B-B14F-4D97-AF65-F5344CB8AC3E}">
        <p14:creationId xmlns:p14="http://schemas.microsoft.com/office/powerpoint/2010/main" val="936466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15515-658F-5763-02EE-40C25CD3CF3C}"/>
              </a:ext>
            </a:extLst>
          </p:cNvPr>
          <p:cNvSpPr>
            <a:spLocks noGrp="1"/>
          </p:cNvSpPr>
          <p:nvPr>
            <p:ph type="title"/>
          </p:nvPr>
        </p:nvSpPr>
        <p:spPr/>
        <p:txBody>
          <a:bodyPr/>
          <a:lstStyle/>
          <a:p>
            <a:r>
              <a:rPr lang="sv-SE"/>
              <a:t>Kontaktuppgifter Marks kommun</a:t>
            </a:r>
          </a:p>
        </p:txBody>
      </p:sp>
      <p:sp>
        <p:nvSpPr>
          <p:cNvPr id="3" name="Platshållare för innehåll 2">
            <a:extLst>
              <a:ext uri="{FF2B5EF4-FFF2-40B4-BE49-F238E27FC236}">
                <a16:creationId xmlns:a16="http://schemas.microsoft.com/office/drawing/2014/main" id="{75FC43BD-3B60-AB57-AE62-D45139F410C3}"/>
              </a:ext>
            </a:extLst>
          </p:cNvPr>
          <p:cNvSpPr>
            <a:spLocks noGrp="1"/>
          </p:cNvSpPr>
          <p:nvPr>
            <p:ph idx="1"/>
          </p:nvPr>
        </p:nvSpPr>
        <p:spPr/>
        <p:txBody>
          <a:bodyPr/>
          <a:lstStyle/>
          <a:p>
            <a:pPr marL="0" indent="0">
              <a:buNone/>
            </a:pPr>
            <a:r>
              <a:rPr lang="sv-SE" sz="2400" b="1">
                <a:solidFill>
                  <a:schemeClr val="accent3"/>
                </a:solidFill>
                <a:latin typeface="+mj-lt"/>
              </a:rPr>
              <a:t>Demenssjuksköterska</a:t>
            </a:r>
          </a:p>
          <a:p>
            <a:pPr marL="0" indent="0">
              <a:buNone/>
            </a:pPr>
            <a:r>
              <a:rPr lang="sv-SE">
                <a:solidFill>
                  <a:schemeClr val="accent3"/>
                </a:solidFill>
              </a:rPr>
              <a:t>0320- 21 82 21</a:t>
            </a:r>
          </a:p>
          <a:p>
            <a:pPr marL="0" indent="0">
              <a:buNone/>
            </a:pPr>
            <a:r>
              <a:rPr lang="sv-SE">
                <a:hlinkClick r:id="rId2"/>
              </a:rPr>
              <a:t>demensstod@mark.se</a:t>
            </a:r>
            <a:r>
              <a:rPr lang="sv-SE"/>
              <a:t> </a:t>
            </a:r>
          </a:p>
        </p:txBody>
      </p:sp>
      <p:sp>
        <p:nvSpPr>
          <p:cNvPr id="4" name="Platshållare för innehåll 3">
            <a:extLst>
              <a:ext uri="{FF2B5EF4-FFF2-40B4-BE49-F238E27FC236}">
                <a16:creationId xmlns:a16="http://schemas.microsoft.com/office/drawing/2014/main" id="{45107253-8ECC-F3A6-31C5-D035D5A38253}"/>
              </a:ext>
            </a:extLst>
          </p:cNvPr>
          <p:cNvSpPr>
            <a:spLocks noGrp="1"/>
          </p:cNvSpPr>
          <p:nvPr>
            <p:ph sz="quarter" idx="10"/>
          </p:nvPr>
        </p:nvSpPr>
        <p:spPr/>
        <p:txBody>
          <a:bodyPr/>
          <a:lstStyle/>
          <a:p>
            <a:pPr marL="0" indent="0">
              <a:buNone/>
            </a:pPr>
            <a:r>
              <a:rPr lang="sv-SE" sz="2400" b="1">
                <a:solidFill>
                  <a:schemeClr val="accent3"/>
                </a:solidFill>
                <a:latin typeface="+mj-lt"/>
              </a:rPr>
              <a:t>Anhörigsamordnare</a:t>
            </a:r>
          </a:p>
          <a:p>
            <a:pPr marL="0" indent="0">
              <a:buNone/>
            </a:pPr>
            <a:r>
              <a:rPr lang="sv-SE">
                <a:solidFill>
                  <a:schemeClr val="accent3"/>
                </a:solidFill>
              </a:rPr>
              <a:t>0320-21 78 20, 0320- 21 78 29</a:t>
            </a:r>
          </a:p>
          <a:p>
            <a:pPr marL="0" indent="0">
              <a:buNone/>
            </a:pPr>
            <a:r>
              <a:rPr lang="sv-SE">
                <a:hlinkClick r:id="rId3"/>
              </a:rPr>
              <a:t>anhorigstod@mark.se</a:t>
            </a:r>
            <a:r>
              <a:rPr lang="sv-SE"/>
              <a:t> </a:t>
            </a:r>
          </a:p>
        </p:txBody>
      </p:sp>
    </p:spTree>
    <p:extLst>
      <p:ext uri="{BB962C8B-B14F-4D97-AF65-F5344CB8AC3E}">
        <p14:creationId xmlns:p14="http://schemas.microsoft.com/office/powerpoint/2010/main" val="2250630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20CD83-6F8B-1367-A802-7A3DD29682D2}"/>
              </a:ext>
            </a:extLst>
          </p:cNvPr>
          <p:cNvSpPr>
            <a:spLocks noGrp="1"/>
          </p:cNvSpPr>
          <p:nvPr>
            <p:ph type="title"/>
          </p:nvPr>
        </p:nvSpPr>
        <p:spPr>
          <a:xfrm>
            <a:off x="678777" y="626668"/>
            <a:ext cx="10834447" cy="886397"/>
          </a:xfrm>
        </p:spPr>
        <p:txBody>
          <a:bodyPr anchor="ctr">
            <a:normAutofit/>
          </a:bodyPr>
          <a:lstStyle/>
          <a:p>
            <a:r>
              <a:rPr lang="sv-SE"/>
              <a:t>Länkar</a:t>
            </a:r>
          </a:p>
        </p:txBody>
      </p:sp>
      <p:sp>
        <p:nvSpPr>
          <p:cNvPr id="5" name="Platshållare för innehåll 4">
            <a:extLst>
              <a:ext uri="{FF2B5EF4-FFF2-40B4-BE49-F238E27FC236}">
                <a16:creationId xmlns:a16="http://schemas.microsoft.com/office/drawing/2014/main" id="{6975A562-FE51-A25C-F1A6-25E80C7DFE8A}"/>
              </a:ext>
            </a:extLst>
          </p:cNvPr>
          <p:cNvSpPr txBox="1">
            <a:spLocks noGrp="1"/>
          </p:cNvSpPr>
          <p:nvPr>
            <p:ph idx="1"/>
          </p:nvPr>
        </p:nvSpPr>
        <p:spPr>
          <a:xfrm>
            <a:off x="678775" y="1730968"/>
            <a:ext cx="5244084" cy="4446456"/>
          </a:xfrm>
        </p:spPr>
        <p:txBody>
          <a:bodyPr rtlCol="0">
            <a:normAutofit/>
          </a:bodyPr>
          <a:lstStyle/>
          <a:p>
            <a:r>
              <a:rPr kumimoji="0" lang="sv-SE" b="0" i="0" u="none" strike="noStrike" kern="1200" cap="none" spc="0" normalizeH="0" baseline="0" noProof="0">
                <a:ln>
                  <a:noFill/>
                </a:ln>
                <a:effectLst/>
                <a:uLnTx/>
                <a:uFillTx/>
                <a:hlinkClick r:id="rId2"/>
              </a:rPr>
              <a:t>www.demenscentrum.se</a:t>
            </a:r>
            <a:r>
              <a:rPr kumimoji="0" lang="sv-SE" b="0" i="0" u="none" strike="noStrike" kern="1200" cap="none" spc="0" normalizeH="0" baseline="0" noProof="0">
                <a:ln>
                  <a:noFill/>
                </a:ln>
                <a:effectLst/>
                <a:uLnTx/>
                <a:uFillTx/>
              </a:rPr>
              <a:t> </a:t>
            </a:r>
            <a:endParaRPr lang="sv-SE"/>
          </a:p>
          <a:p>
            <a:pPr marL="0" indent="0">
              <a:buNone/>
            </a:pPr>
            <a:r>
              <a:rPr kumimoji="0" lang="sv-SE" b="0" i="0" u="none" strike="noStrike" kern="1200" cap="none" spc="0" normalizeH="0" baseline="0" noProof="0">
                <a:ln>
                  <a:noFill/>
                </a:ln>
                <a:effectLst/>
                <a:uLnTx/>
                <a:uFillTx/>
              </a:rPr>
              <a:t>Här finns webbutbildning för ställföreträdare och andra webbutbildningar om demenssjukdom. Svenskt demenscentrum har också ett nyhetsbrev man kan anmäla sig till där man får bra information om nyheter utbildningar m.m.</a:t>
            </a:r>
          </a:p>
          <a:p>
            <a:endParaRPr lang="sv-SE"/>
          </a:p>
          <a:p>
            <a:r>
              <a:rPr lang="sv-SE">
                <a:hlinkClick r:id="rId3"/>
              </a:rPr>
              <a:t>Annas led</a:t>
            </a:r>
            <a:r>
              <a:rPr lang="sv-SE"/>
              <a:t> </a:t>
            </a:r>
          </a:p>
        </p:txBody>
      </p:sp>
      <p:pic>
        <p:nvPicPr>
          <p:cNvPr id="7" name="Platshållare för innehåll 6" descr="Länk med hel fyllning">
            <a:extLst>
              <a:ext uri="{FF2B5EF4-FFF2-40B4-BE49-F238E27FC236}">
                <a16:creationId xmlns:a16="http://schemas.microsoft.com/office/drawing/2014/main" id="{BA33422A-4E5C-C3C0-7D50-50789EAF538A}"/>
              </a:ext>
            </a:extLst>
          </p:cNvPr>
          <p:cNvPicPr>
            <a:picLocks noGrp="1" noChangeAspect="1"/>
          </p:cNvPicPr>
          <p:nvPr>
            <p:ph sz="quarter" idx="10"/>
          </p:nvPr>
        </p:nvPicPr>
        <p:blipFill>
          <a:blip r:embed="rId4">
            <a:extLst>
              <a:ext uri="{96DAC541-7B7A-43D3-8B79-37D633B846F1}">
                <asvg:svgBlip xmlns:asvg="http://schemas.microsoft.com/office/drawing/2016/SVG/main" r:embed="rId5"/>
              </a:ext>
            </a:extLst>
          </a:blip>
          <a:stretch>
            <a:fillRect/>
          </a:stretch>
        </p:blipFill>
        <p:spPr>
          <a:xfrm>
            <a:off x="6667281" y="1730968"/>
            <a:ext cx="4446456" cy="4446456"/>
          </a:xfrm>
        </p:spPr>
      </p:pic>
    </p:spTree>
    <p:extLst>
      <p:ext uri="{BB962C8B-B14F-4D97-AF65-F5344CB8AC3E}">
        <p14:creationId xmlns:p14="http://schemas.microsoft.com/office/powerpoint/2010/main" val="1539836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997A64-85B8-2301-5BAB-C522EB35B034}"/>
              </a:ext>
            </a:extLst>
          </p:cNvPr>
          <p:cNvSpPr>
            <a:spLocks noGrp="1"/>
          </p:cNvSpPr>
          <p:nvPr>
            <p:ph type="title"/>
          </p:nvPr>
        </p:nvSpPr>
        <p:spPr/>
        <p:txBody>
          <a:bodyPr/>
          <a:lstStyle/>
          <a:p>
            <a:r>
              <a:rPr lang="sv-SE" sz="4400"/>
              <a:t>Tack!</a:t>
            </a:r>
          </a:p>
        </p:txBody>
      </p:sp>
      <p:pic>
        <p:nvPicPr>
          <p:cNvPr id="5" name="Platshållare för innehåll 4">
            <a:extLst>
              <a:ext uri="{FF2B5EF4-FFF2-40B4-BE49-F238E27FC236}">
                <a16:creationId xmlns:a16="http://schemas.microsoft.com/office/drawing/2014/main" id="{E08626AA-100B-BF7F-BEEC-A12D2FE59467}"/>
              </a:ext>
            </a:extLst>
          </p:cNvPr>
          <p:cNvPicPr>
            <a:picLocks noGrp="1" noChangeAspect="1"/>
          </p:cNvPicPr>
          <p:nvPr>
            <p:ph idx="1"/>
          </p:nvPr>
        </p:nvPicPr>
        <p:blipFill>
          <a:blip r:embed="rId2"/>
          <a:stretch>
            <a:fillRect/>
          </a:stretch>
        </p:blipFill>
        <p:spPr>
          <a:xfrm>
            <a:off x="3671887" y="2339975"/>
            <a:ext cx="4848225" cy="3228975"/>
          </a:xfrm>
          <a:prstGeom prst="rect">
            <a:avLst/>
          </a:prstGeom>
        </p:spPr>
      </p:pic>
    </p:spTree>
    <p:extLst>
      <p:ext uri="{BB962C8B-B14F-4D97-AF65-F5344CB8AC3E}">
        <p14:creationId xmlns:p14="http://schemas.microsoft.com/office/powerpoint/2010/main" val="4103608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descr="Checklista och penna för teckning">
            <a:extLst>
              <a:ext uri="{FF2B5EF4-FFF2-40B4-BE49-F238E27FC236}">
                <a16:creationId xmlns:a16="http://schemas.microsoft.com/office/drawing/2014/main" id="{C780699C-5B76-0C99-1AB3-89F66D8EA771}"/>
              </a:ext>
            </a:extLst>
          </p:cNvPr>
          <p:cNvPicPr>
            <a:picLocks noGrp="1" noChangeAspect="1"/>
          </p:cNvPicPr>
          <p:nvPr>
            <p:ph type="pic" sz="quarter" idx="10"/>
          </p:nvPr>
        </p:nvPicPr>
        <p:blipFill rotWithShape="1">
          <a:blip r:embed="rId2"/>
          <a:srcRect l="19058" r="12791" b="-2"/>
          <a:stretch/>
        </p:blipFill>
        <p:spPr>
          <a:xfrm>
            <a:off x="6296906" y="162844"/>
            <a:ext cx="5829300" cy="6532312"/>
          </a:xfrm>
          <a:noFill/>
        </p:spPr>
      </p:pic>
      <p:sp>
        <p:nvSpPr>
          <p:cNvPr id="3" name="Rubrik 2">
            <a:extLst>
              <a:ext uri="{FF2B5EF4-FFF2-40B4-BE49-F238E27FC236}">
                <a16:creationId xmlns:a16="http://schemas.microsoft.com/office/drawing/2014/main" id="{60D942BD-AC3C-4F5D-B60A-FAC56D98C450}"/>
              </a:ext>
            </a:extLst>
          </p:cNvPr>
          <p:cNvSpPr>
            <a:spLocks noGrp="1"/>
          </p:cNvSpPr>
          <p:nvPr>
            <p:ph type="title"/>
          </p:nvPr>
        </p:nvSpPr>
        <p:spPr>
          <a:xfrm>
            <a:off x="678777" y="626668"/>
            <a:ext cx="4898820" cy="886397"/>
          </a:xfrm>
        </p:spPr>
        <p:txBody>
          <a:bodyPr anchor="ctr">
            <a:normAutofit/>
          </a:bodyPr>
          <a:lstStyle/>
          <a:p>
            <a:r>
              <a:rPr lang="sv-SE"/>
              <a:t>Upplägg</a:t>
            </a:r>
          </a:p>
        </p:txBody>
      </p:sp>
      <p:sp>
        <p:nvSpPr>
          <p:cNvPr id="4" name="Platshållare för innehåll 3">
            <a:extLst>
              <a:ext uri="{FF2B5EF4-FFF2-40B4-BE49-F238E27FC236}">
                <a16:creationId xmlns:a16="http://schemas.microsoft.com/office/drawing/2014/main" id="{2D1A5BDF-7EE4-4E05-A251-2B93DC354CC5}"/>
              </a:ext>
            </a:extLst>
          </p:cNvPr>
          <p:cNvSpPr>
            <a:spLocks noGrp="1"/>
          </p:cNvSpPr>
          <p:nvPr>
            <p:ph idx="1"/>
          </p:nvPr>
        </p:nvSpPr>
        <p:spPr>
          <a:xfrm>
            <a:off x="266701" y="1730968"/>
            <a:ext cx="5829300" cy="4446456"/>
          </a:xfrm>
        </p:spPr>
        <p:txBody>
          <a:bodyPr vert="horz" lIns="0" tIns="0" rIns="0" bIns="0" rtlCol="0" anchor="t">
            <a:normAutofit/>
          </a:bodyPr>
          <a:lstStyle/>
          <a:p>
            <a:pPr marL="227965" indent="-227965"/>
            <a:r>
              <a:rPr lang="sv-SE">
                <a:cs typeface="Arial" panose="020B0604020202020204"/>
              </a:rPr>
              <a:t>Syfte och mål</a:t>
            </a:r>
          </a:p>
          <a:p>
            <a:pPr marL="227965" indent="-227965"/>
            <a:r>
              <a:rPr lang="sv-SE">
                <a:cs typeface="Arial" panose="020B0604020202020204"/>
              </a:rPr>
              <a:t>Vad är era utmaningar?</a:t>
            </a:r>
          </a:p>
          <a:p>
            <a:pPr marL="227965" indent="-227965"/>
            <a:r>
              <a:rPr lang="sv-SE">
                <a:cs typeface="Arial" panose="020B0604020202020204"/>
              </a:rPr>
              <a:t>Tidiga tecken på kognitiv sjukdom/demenssjukdom</a:t>
            </a:r>
          </a:p>
          <a:p>
            <a:pPr marL="227965" indent="-227965"/>
            <a:r>
              <a:rPr lang="sv-SE">
                <a:cs typeface="Arial" panose="020B0604020202020204"/>
              </a:rPr>
              <a:t>Kognitiv sjukdom/demenssjukdom</a:t>
            </a:r>
          </a:p>
          <a:p>
            <a:r>
              <a:rPr lang="sv-SE">
                <a:cs typeface="Arial" panose="020B0604020202020204"/>
              </a:rPr>
              <a:t>Kognition </a:t>
            </a:r>
          </a:p>
          <a:p>
            <a:r>
              <a:rPr lang="sv-SE">
                <a:cs typeface="Arial" panose="020B0604020202020204"/>
              </a:rPr>
              <a:t>Diagnoser</a:t>
            </a:r>
          </a:p>
          <a:p>
            <a:pPr marL="227965" indent="-227965"/>
            <a:endParaRPr lang="sv-SE">
              <a:cs typeface="Arial" panose="020B0604020202020204"/>
            </a:endParaRPr>
          </a:p>
          <a:p>
            <a:pPr marL="227965" indent="-227965"/>
            <a:endParaRPr lang="sv-SE">
              <a:cs typeface="Arial" panose="020B0604020202020204"/>
            </a:endParaRPr>
          </a:p>
          <a:p>
            <a:pPr marL="227965" indent="-227965"/>
            <a:endParaRPr lang="sv-SE">
              <a:cs typeface="Arial" panose="020B0604020202020204"/>
            </a:endParaRPr>
          </a:p>
        </p:txBody>
      </p:sp>
      <p:sp>
        <p:nvSpPr>
          <p:cNvPr id="11" name="Picture Placeholder 4">
            <a:extLst>
              <a:ext uri="{FF2B5EF4-FFF2-40B4-BE49-F238E27FC236}">
                <a16:creationId xmlns:a16="http://schemas.microsoft.com/office/drawing/2014/main" id="{62D7AF96-88CD-218D-E512-04568A6FF32E}"/>
              </a:ext>
            </a:extLst>
          </p:cNvPr>
          <p:cNvSpPr>
            <a:spLocks noGrp="1"/>
          </p:cNvSpPr>
          <p:nvPr>
            <p:ph type="pic" sz="quarter" idx="15"/>
          </p:nvPr>
        </p:nvSpPr>
        <p:spPr>
          <a:xfrm>
            <a:off x="10656000" y="6082338"/>
            <a:ext cx="1116000" cy="355701"/>
          </a:xfrm>
        </p:spPr>
        <p:txBody>
          <a:bodyPr/>
          <a:lstStyle/>
          <a:p>
            <a:endParaRPr lang="sv-SE"/>
          </a:p>
        </p:txBody>
      </p:sp>
      <p:sp>
        <p:nvSpPr>
          <p:cNvPr id="5" name="textruta 4">
            <a:extLst>
              <a:ext uri="{FF2B5EF4-FFF2-40B4-BE49-F238E27FC236}">
                <a16:creationId xmlns:a16="http://schemas.microsoft.com/office/drawing/2014/main" id="{2A049E7A-5AEB-F3B4-D1F8-9CDF33678914}"/>
              </a:ext>
            </a:extLst>
          </p:cNvPr>
          <p:cNvSpPr txBox="1"/>
          <p:nvPr/>
        </p:nvSpPr>
        <p:spPr>
          <a:xfrm>
            <a:off x="3047301" y="3246431"/>
            <a:ext cx="6094602" cy="369332"/>
          </a:xfrm>
          <a:prstGeom prst="rect">
            <a:avLst/>
          </a:prstGeom>
          <a:noFill/>
        </p:spPr>
        <p:txBody>
          <a:bodyPr wrap="square">
            <a:spAutoFit/>
          </a:bodyPr>
          <a:lstStyle/>
          <a:p>
            <a:pPr>
              <a:spcAft>
                <a:spcPts val="600"/>
              </a:spcAft>
            </a:pPr>
            <a:r>
              <a:rPr lang="sv-SE"/>
              <a:t> </a:t>
            </a:r>
          </a:p>
        </p:txBody>
      </p:sp>
    </p:spTree>
    <p:extLst>
      <p:ext uri="{BB962C8B-B14F-4D97-AF65-F5344CB8AC3E}">
        <p14:creationId xmlns:p14="http://schemas.microsoft.com/office/powerpoint/2010/main" val="3755482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807192-455F-23D4-D7FD-8819D3D87832}"/>
              </a:ext>
            </a:extLst>
          </p:cNvPr>
          <p:cNvSpPr>
            <a:spLocks noGrp="1"/>
          </p:cNvSpPr>
          <p:nvPr>
            <p:ph type="title"/>
          </p:nvPr>
        </p:nvSpPr>
        <p:spPr>
          <a:xfrm>
            <a:off x="678777" y="626668"/>
            <a:ext cx="10834447" cy="886397"/>
          </a:xfrm>
        </p:spPr>
        <p:txBody>
          <a:bodyPr anchor="ctr">
            <a:normAutofit/>
          </a:bodyPr>
          <a:lstStyle/>
          <a:p>
            <a:r>
              <a:rPr lang="sv-SE"/>
              <a:t>Syfte och mål</a:t>
            </a:r>
          </a:p>
        </p:txBody>
      </p:sp>
      <p:sp>
        <p:nvSpPr>
          <p:cNvPr id="3" name="Platshållare för innehåll 2">
            <a:extLst>
              <a:ext uri="{FF2B5EF4-FFF2-40B4-BE49-F238E27FC236}">
                <a16:creationId xmlns:a16="http://schemas.microsoft.com/office/drawing/2014/main" id="{74E1F135-0EEC-F3A2-BD7F-7119BC0FB142}"/>
              </a:ext>
            </a:extLst>
          </p:cNvPr>
          <p:cNvSpPr>
            <a:spLocks noGrp="1"/>
          </p:cNvSpPr>
          <p:nvPr>
            <p:ph idx="1"/>
          </p:nvPr>
        </p:nvSpPr>
        <p:spPr>
          <a:xfrm>
            <a:off x="405584" y="1663960"/>
            <a:ext cx="6934376" cy="4446456"/>
          </a:xfrm>
        </p:spPr>
        <p:txBody>
          <a:bodyPr vert="horz" lIns="0" tIns="0" rIns="0" bIns="0" rtlCol="0">
            <a:normAutofit/>
          </a:bodyPr>
          <a:lstStyle/>
          <a:p>
            <a:pPr marL="0" indent="0">
              <a:buNone/>
            </a:pPr>
            <a:r>
              <a:rPr lang="sv-SE" sz="2400" b="1">
                <a:solidFill>
                  <a:schemeClr val="accent3"/>
                </a:solidFill>
                <a:latin typeface="+mj-lt"/>
              </a:rPr>
              <a:t>Syfte: </a:t>
            </a:r>
          </a:p>
          <a:p>
            <a:pPr marL="0" indent="0">
              <a:buNone/>
            </a:pPr>
            <a:r>
              <a:rPr lang="sv-SE" sz="2400" b="0" i="0">
                <a:solidFill>
                  <a:schemeClr val="accent3"/>
                </a:solidFill>
                <a:effectLst/>
                <a:latin typeface="+mj-lt"/>
              </a:rPr>
              <a:t>Kunskapshöja inom området kognitiv sjukdom/demenssjukdom och bemötande</a:t>
            </a:r>
            <a:endParaRPr lang="sv-SE" sz="2400">
              <a:solidFill>
                <a:schemeClr val="accent3"/>
              </a:solidFill>
              <a:latin typeface="+mj-lt"/>
            </a:endParaRPr>
          </a:p>
          <a:p>
            <a:pPr marL="0" indent="0">
              <a:buNone/>
            </a:pPr>
            <a:r>
              <a:rPr lang="sv-SE" sz="2400" b="1">
                <a:solidFill>
                  <a:schemeClr val="accent3"/>
                </a:solidFill>
                <a:latin typeface="+mj-lt"/>
              </a:rPr>
              <a:t>Mål: </a:t>
            </a:r>
          </a:p>
          <a:p>
            <a:pPr marL="0" indent="0">
              <a:buNone/>
            </a:pPr>
            <a:r>
              <a:rPr lang="sv-SE" sz="2400" b="0" i="0">
                <a:solidFill>
                  <a:schemeClr val="accent3"/>
                </a:solidFill>
                <a:effectLst/>
                <a:latin typeface="+mj-lt"/>
              </a:rPr>
              <a:t>Att ni i ert uppdrag känner </a:t>
            </a:r>
            <a:r>
              <a:rPr lang="sv-SE" sz="2400">
                <a:solidFill>
                  <a:schemeClr val="accent3"/>
                </a:solidFill>
                <a:latin typeface="+mj-lt"/>
              </a:rPr>
              <a:t>er </a:t>
            </a:r>
            <a:r>
              <a:rPr lang="sv-SE" sz="2400" b="0" i="0">
                <a:solidFill>
                  <a:schemeClr val="accent3"/>
                </a:solidFill>
                <a:effectLst/>
                <a:latin typeface="+mj-lt"/>
              </a:rPr>
              <a:t>stärkta i att möta personer med </a:t>
            </a:r>
            <a:r>
              <a:rPr lang="sv-SE" sz="2400">
                <a:solidFill>
                  <a:schemeClr val="accent3"/>
                </a:solidFill>
                <a:latin typeface="+mj-lt"/>
              </a:rPr>
              <a:t>k</a:t>
            </a:r>
            <a:r>
              <a:rPr lang="sv-SE" sz="2400" b="0" i="0">
                <a:solidFill>
                  <a:schemeClr val="accent3"/>
                </a:solidFill>
                <a:effectLst/>
                <a:latin typeface="+mj-lt"/>
              </a:rPr>
              <a:t>ognitiv sjukdom/demenssjukdom</a:t>
            </a:r>
            <a:endParaRPr lang="sv-SE" sz="2400">
              <a:solidFill>
                <a:schemeClr val="accent3"/>
              </a:solidFill>
              <a:latin typeface="+mj-lt"/>
            </a:endParaRPr>
          </a:p>
        </p:txBody>
      </p:sp>
      <p:pic>
        <p:nvPicPr>
          <p:cNvPr id="8" name="Platshållare för innehåll 7" descr="Öppen hand med växt kontur">
            <a:extLst>
              <a:ext uri="{FF2B5EF4-FFF2-40B4-BE49-F238E27FC236}">
                <a16:creationId xmlns:a16="http://schemas.microsoft.com/office/drawing/2014/main" id="{AE2569C8-565E-097D-F932-09DF5925C628}"/>
              </a:ext>
            </a:extLst>
          </p:cNvPr>
          <p:cNvPicPr>
            <a:picLocks noGrp="1" noChangeAspect="1"/>
          </p:cNvPicPr>
          <p:nvPr>
            <p:ph sz="quarter" idx="10"/>
          </p:nvPr>
        </p:nvPicPr>
        <p:blipFill>
          <a:blip r:embed="rId3">
            <a:extLst>
              <a:ext uri="{96DAC541-7B7A-43D3-8B79-37D633B846F1}">
                <asvg:svgBlip xmlns:asvg="http://schemas.microsoft.com/office/drawing/2016/SVG/main" r:embed="rId4"/>
              </a:ext>
            </a:extLst>
          </a:blip>
          <a:stretch>
            <a:fillRect/>
          </a:stretch>
        </p:blipFill>
        <p:spPr>
          <a:xfrm>
            <a:off x="7339960" y="1104384"/>
            <a:ext cx="4446456" cy="4446456"/>
          </a:xfrm>
        </p:spPr>
      </p:pic>
    </p:spTree>
    <p:extLst>
      <p:ext uri="{BB962C8B-B14F-4D97-AF65-F5344CB8AC3E}">
        <p14:creationId xmlns:p14="http://schemas.microsoft.com/office/powerpoint/2010/main" val="1754742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A2A05-B007-27C8-E112-399A6EF6A7B4}"/>
            </a:ext>
          </a:extLst>
        </p:cNvPr>
        <p:cNvGrpSpPr/>
        <p:nvPr/>
      </p:nvGrpSpPr>
      <p:grpSpPr>
        <a:xfrm>
          <a:off x="0" y="0"/>
          <a:ext cx="0" cy="0"/>
          <a:chOff x="0" y="0"/>
          <a:chExt cx="0" cy="0"/>
        </a:xfrm>
      </p:grpSpPr>
      <p:pic>
        <p:nvPicPr>
          <p:cNvPr id="12" name="Bildobjekt 11" descr="Pilar som pekar åt höger samtidigt som en pekar åt vänster">
            <a:extLst>
              <a:ext uri="{FF2B5EF4-FFF2-40B4-BE49-F238E27FC236}">
                <a16:creationId xmlns:a16="http://schemas.microsoft.com/office/drawing/2014/main" id="{3B88BFD4-21C2-0AD4-D7D6-D98887C9FE0C}"/>
              </a:ext>
            </a:extLst>
          </p:cNvPr>
          <p:cNvPicPr>
            <a:picLocks noChangeAspect="1"/>
          </p:cNvPicPr>
          <p:nvPr/>
        </p:nvPicPr>
        <p:blipFill rotWithShape="1">
          <a:blip r:embed="rId3"/>
          <a:srcRect l="27683" r="11664" b="2"/>
          <a:stretch/>
        </p:blipFill>
        <p:spPr>
          <a:xfrm>
            <a:off x="6117015" y="162176"/>
            <a:ext cx="5802616" cy="6532312"/>
          </a:xfrm>
          <a:prstGeom prst="rect">
            <a:avLst/>
          </a:prstGeom>
          <a:noFill/>
        </p:spPr>
      </p:pic>
      <p:sp>
        <p:nvSpPr>
          <p:cNvPr id="2" name="Rubrik 1">
            <a:extLst>
              <a:ext uri="{FF2B5EF4-FFF2-40B4-BE49-F238E27FC236}">
                <a16:creationId xmlns:a16="http://schemas.microsoft.com/office/drawing/2014/main" id="{8C2AC574-8D74-DC2C-D8A0-01D888ECF2AB}"/>
              </a:ext>
            </a:extLst>
          </p:cNvPr>
          <p:cNvSpPr>
            <a:spLocks noGrp="1"/>
          </p:cNvSpPr>
          <p:nvPr>
            <p:ph type="title"/>
          </p:nvPr>
        </p:nvSpPr>
        <p:spPr>
          <a:xfrm>
            <a:off x="203985" y="2770276"/>
            <a:ext cx="6277675" cy="886397"/>
          </a:xfrm>
        </p:spPr>
        <p:txBody>
          <a:bodyPr anchor="ctr">
            <a:normAutofit/>
          </a:bodyPr>
          <a:lstStyle/>
          <a:p>
            <a:r>
              <a:rPr lang="sv-SE" sz="1800"/>
              <a:t>Vad är era utmaningar som företrädare i mötet av personer med kognitiv sjukdom/ demenssjukdom?</a:t>
            </a:r>
          </a:p>
        </p:txBody>
      </p:sp>
      <p:sp>
        <p:nvSpPr>
          <p:cNvPr id="18" name="Picture Placeholder 4">
            <a:extLst>
              <a:ext uri="{FF2B5EF4-FFF2-40B4-BE49-F238E27FC236}">
                <a16:creationId xmlns:a16="http://schemas.microsoft.com/office/drawing/2014/main" id="{02FE4A15-5534-F955-BDC3-8B18E1321FB6}"/>
              </a:ext>
            </a:extLst>
          </p:cNvPr>
          <p:cNvSpPr>
            <a:spLocks noGrp="1"/>
          </p:cNvSpPr>
          <p:nvPr>
            <p:ph type="pic" sz="quarter" idx="15"/>
          </p:nvPr>
        </p:nvSpPr>
        <p:spPr>
          <a:xfrm>
            <a:off x="10656000" y="6082338"/>
            <a:ext cx="1116000" cy="355701"/>
          </a:xfrm>
        </p:spPr>
        <p:txBody>
          <a:bodyPr/>
          <a:lstStyle/>
          <a:p>
            <a:endParaRPr lang="sv-SE"/>
          </a:p>
        </p:txBody>
      </p:sp>
      <p:sp>
        <p:nvSpPr>
          <p:cNvPr id="15" name="textruta 14">
            <a:extLst>
              <a:ext uri="{FF2B5EF4-FFF2-40B4-BE49-F238E27FC236}">
                <a16:creationId xmlns:a16="http://schemas.microsoft.com/office/drawing/2014/main" id="{D29A7010-321E-28C1-4453-062655C57043}"/>
              </a:ext>
            </a:extLst>
          </p:cNvPr>
          <p:cNvSpPr txBox="1"/>
          <p:nvPr/>
        </p:nvSpPr>
        <p:spPr>
          <a:xfrm>
            <a:off x="6836734" y="2406459"/>
            <a:ext cx="5069633" cy="36933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sv-SE" sz="1800" b="0" i="0" u="none" strike="noStrike" kern="1200" cap="none" spc="0" normalizeH="0" baseline="0" noProof="0">
                <a:ln>
                  <a:noFill/>
                </a:ln>
                <a:solidFill>
                  <a:srgbClr val="333333"/>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2834457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87EB2EAB-E839-574E-1E31-332032781F5E}"/>
              </a:ext>
            </a:extLst>
          </p:cNvPr>
          <p:cNvSpPr>
            <a:spLocks noGrp="1"/>
          </p:cNvSpPr>
          <p:nvPr>
            <p:ph type="title"/>
          </p:nvPr>
        </p:nvSpPr>
        <p:spPr>
          <a:xfrm>
            <a:off x="851243" y="403413"/>
            <a:ext cx="10834447" cy="886397"/>
          </a:xfrm>
        </p:spPr>
        <p:txBody>
          <a:bodyPr/>
          <a:lstStyle/>
          <a:p>
            <a:r>
              <a:rPr lang="sv-SE"/>
              <a:t>Hur upptäcker man en demenssjukdom?</a:t>
            </a:r>
          </a:p>
        </p:txBody>
      </p:sp>
      <p:sp>
        <p:nvSpPr>
          <p:cNvPr id="7" name="Platshållare för innehåll 6">
            <a:extLst>
              <a:ext uri="{FF2B5EF4-FFF2-40B4-BE49-F238E27FC236}">
                <a16:creationId xmlns:a16="http://schemas.microsoft.com/office/drawing/2014/main" id="{13BCA3C2-BA07-33D9-4901-1222AAE9889D}"/>
              </a:ext>
            </a:extLst>
          </p:cNvPr>
          <p:cNvSpPr>
            <a:spLocks noGrp="1"/>
          </p:cNvSpPr>
          <p:nvPr>
            <p:ph idx="1"/>
          </p:nvPr>
        </p:nvSpPr>
        <p:spPr>
          <a:xfrm>
            <a:off x="314712" y="1430372"/>
            <a:ext cx="5603821" cy="5037337"/>
          </a:xfrm>
        </p:spPr>
        <p:txBody>
          <a:bodyPr vert="horz" lIns="0" tIns="0" rIns="0" bIns="0" rtlCol="0" anchor="t">
            <a:noAutofit/>
          </a:bodyPr>
          <a:lstStyle/>
          <a:p>
            <a:pPr marL="0" indent="0">
              <a:buNone/>
            </a:pPr>
            <a:endParaRPr lang="sv-SE" sz="1500">
              <a:solidFill>
                <a:srgbClr val="1F1F1F"/>
              </a:solidFill>
              <a:cs typeface="Arial"/>
            </a:endParaRPr>
          </a:p>
          <a:p>
            <a:pPr marL="0" indent="0">
              <a:buNone/>
            </a:pPr>
            <a:endParaRPr lang="sv-SE">
              <a:cs typeface="Arial"/>
            </a:endParaRPr>
          </a:p>
        </p:txBody>
      </p:sp>
      <p:sp>
        <p:nvSpPr>
          <p:cNvPr id="8" name="Platshållare för innehåll 7">
            <a:extLst>
              <a:ext uri="{FF2B5EF4-FFF2-40B4-BE49-F238E27FC236}">
                <a16:creationId xmlns:a16="http://schemas.microsoft.com/office/drawing/2014/main" id="{857C4F2A-D44A-80F9-1325-66CCC41AEF71}"/>
              </a:ext>
            </a:extLst>
          </p:cNvPr>
          <p:cNvSpPr>
            <a:spLocks noGrp="1"/>
          </p:cNvSpPr>
          <p:nvPr>
            <p:ph sz="quarter" idx="10"/>
          </p:nvPr>
        </p:nvSpPr>
        <p:spPr>
          <a:xfrm>
            <a:off x="6268467" y="1443657"/>
            <a:ext cx="5244084" cy="4733767"/>
          </a:xfrm>
        </p:spPr>
        <p:txBody>
          <a:bodyPr vert="horz" lIns="0" tIns="0" rIns="0" bIns="0" rtlCol="0" anchor="t">
            <a:noAutofit/>
          </a:bodyPr>
          <a:lstStyle/>
          <a:p>
            <a:pPr marL="227965" indent="-227965"/>
            <a:endParaRPr lang="sv-SE" sz="1600"/>
          </a:p>
          <a:p>
            <a:pPr marL="227965" indent="-227965"/>
            <a:r>
              <a:rPr lang="sv-SE" sz="1600">
                <a:solidFill>
                  <a:schemeClr val="accent3"/>
                </a:solidFill>
                <a:ea typeface="+mn-lt"/>
                <a:cs typeface="+mn-lt"/>
              </a:rPr>
              <a:t>Blir mindre intresserad av andra människor och deras känslor.</a:t>
            </a:r>
          </a:p>
          <a:p>
            <a:pPr marL="0" indent="0">
              <a:buNone/>
            </a:pPr>
            <a:endParaRPr lang="sv-SE" sz="1600">
              <a:solidFill>
                <a:schemeClr val="accent3"/>
              </a:solidFill>
              <a:cs typeface="Arial"/>
            </a:endParaRPr>
          </a:p>
          <a:p>
            <a:pPr marL="227965" indent="-227965"/>
            <a:r>
              <a:rPr lang="sv-SE" sz="1600">
                <a:solidFill>
                  <a:schemeClr val="accent3"/>
                </a:solidFill>
                <a:ea typeface="+mn-lt"/>
                <a:cs typeface="+mn-lt"/>
              </a:rPr>
              <a:t>Kan glömma bort ord eller tappar tråden i samtalet.</a:t>
            </a:r>
          </a:p>
          <a:p>
            <a:pPr marL="0" indent="0">
              <a:buNone/>
            </a:pPr>
            <a:endParaRPr lang="sv-SE" sz="1600">
              <a:solidFill>
                <a:schemeClr val="accent3"/>
              </a:solidFill>
              <a:cs typeface="Arial"/>
            </a:endParaRPr>
          </a:p>
          <a:p>
            <a:pPr marL="227965" indent="-227965"/>
            <a:r>
              <a:rPr lang="sv-SE" sz="1600">
                <a:solidFill>
                  <a:schemeClr val="accent3"/>
                </a:solidFill>
                <a:ea typeface="+mn-lt"/>
                <a:cs typeface="+mn-lt"/>
              </a:rPr>
              <a:t>Blir förvirrad om det händer för mycket runt omkring.</a:t>
            </a:r>
          </a:p>
          <a:p>
            <a:pPr marL="0" indent="0">
              <a:buNone/>
            </a:pPr>
            <a:endParaRPr lang="sv-SE" sz="1600">
              <a:solidFill>
                <a:schemeClr val="accent3"/>
              </a:solidFill>
              <a:cs typeface="Arial"/>
            </a:endParaRPr>
          </a:p>
          <a:p>
            <a:pPr marL="227965" indent="-227965"/>
            <a:r>
              <a:rPr lang="sv-SE" sz="1600">
                <a:solidFill>
                  <a:schemeClr val="accent3"/>
                </a:solidFill>
                <a:ea typeface="+mn-lt"/>
                <a:cs typeface="+mn-lt"/>
              </a:rPr>
              <a:t>Kan bli lätt irriterad och nervös vid motgångar.</a:t>
            </a:r>
          </a:p>
          <a:p>
            <a:pPr marL="0" indent="0">
              <a:buNone/>
            </a:pPr>
            <a:endParaRPr lang="sv-SE" sz="1600">
              <a:solidFill>
                <a:schemeClr val="accent3"/>
              </a:solidFill>
              <a:cs typeface="Arial"/>
            </a:endParaRPr>
          </a:p>
          <a:p>
            <a:pPr marL="227965" indent="-227965"/>
            <a:r>
              <a:rPr lang="sv-SE" sz="1600">
                <a:solidFill>
                  <a:schemeClr val="accent3"/>
                </a:solidFill>
                <a:ea typeface="+mn-lt"/>
                <a:cs typeface="+mn-lt"/>
              </a:rPr>
              <a:t>Får svårt att hitta i välkända miljöer, till exempel går fel väg hem från affären.</a:t>
            </a:r>
            <a:endParaRPr lang="sv-SE" sz="1600">
              <a:solidFill>
                <a:schemeClr val="accent3"/>
              </a:solidFill>
              <a:cs typeface="Arial"/>
            </a:endParaRPr>
          </a:p>
          <a:p>
            <a:pPr marL="227965" indent="-227965"/>
            <a:endParaRPr lang="sv-SE">
              <a:solidFill>
                <a:schemeClr val="accent3"/>
              </a:solidFill>
              <a:cs typeface="Arial"/>
            </a:endParaRPr>
          </a:p>
        </p:txBody>
      </p:sp>
      <p:sp>
        <p:nvSpPr>
          <p:cNvPr id="3" name="TextBox 2">
            <a:extLst>
              <a:ext uri="{FF2B5EF4-FFF2-40B4-BE49-F238E27FC236}">
                <a16:creationId xmlns:a16="http://schemas.microsoft.com/office/drawing/2014/main" id="{69B98DAC-49DB-BED6-B019-0595B954D7DA}"/>
              </a:ext>
            </a:extLst>
          </p:cNvPr>
          <p:cNvSpPr txBox="1"/>
          <p:nvPr/>
        </p:nvSpPr>
        <p:spPr>
          <a:xfrm>
            <a:off x="489679" y="1713876"/>
            <a:ext cx="5603822" cy="57318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600">
                <a:solidFill>
                  <a:schemeClr val="accent3"/>
                </a:solidFill>
                <a:cs typeface="Arial"/>
              </a:rPr>
              <a:t>Vanligt är att minnet börjar svikta</a:t>
            </a:r>
          </a:p>
          <a:p>
            <a:endParaRPr lang="en-US" sz="1600">
              <a:solidFill>
                <a:schemeClr val="accent3"/>
              </a:solidFill>
              <a:cs typeface="Arial"/>
            </a:endParaRPr>
          </a:p>
          <a:p>
            <a:pPr marL="285750" indent="-285750">
              <a:buFont typeface="Arial" panose="020B0604020202020204" pitchFamily="34" charset="0"/>
              <a:buChar char="•"/>
            </a:pPr>
            <a:r>
              <a:rPr lang="en-US" sz="1600">
                <a:solidFill>
                  <a:schemeClr val="accent3"/>
                </a:solidFill>
                <a:cs typeface="Arial"/>
              </a:rPr>
              <a:t>Den drabbade glömmer allt oftare var han lägger ifrån sig saker och vad han gjort under dagen. </a:t>
            </a:r>
          </a:p>
          <a:p>
            <a:pPr marL="285750" indent="-285750">
              <a:buFont typeface="Arial" panose="020B0604020202020204" pitchFamily="34" charset="0"/>
              <a:buChar char="•"/>
            </a:pPr>
            <a:endParaRPr lang="en-US" sz="1600">
              <a:solidFill>
                <a:schemeClr val="accent3"/>
              </a:solidFill>
              <a:cs typeface="Arial"/>
            </a:endParaRPr>
          </a:p>
          <a:p>
            <a:pPr marL="285750" indent="-285750">
              <a:buFont typeface="Arial" panose="020B0604020202020204" pitchFamily="34" charset="0"/>
              <a:buChar char="•"/>
            </a:pPr>
            <a:r>
              <a:rPr lang="en-US" sz="1600">
                <a:solidFill>
                  <a:schemeClr val="accent3"/>
                </a:solidFill>
                <a:cs typeface="Arial"/>
              </a:rPr>
              <a:t>Det kan bli svårt att planera och organisera sin vardag.</a:t>
            </a:r>
          </a:p>
          <a:p>
            <a:pPr marL="285750" indent="-285750">
              <a:buFont typeface="Arial" panose="020B0604020202020204" pitchFamily="34" charset="0"/>
              <a:buChar char="•"/>
            </a:pPr>
            <a:endParaRPr lang="en-US" sz="1600">
              <a:solidFill>
                <a:schemeClr val="accent3"/>
              </a:solidFill>
              <a:cs typeface="Arial"/>
            </a:endParaRPr>
          </a:p>
          <a:p>
            <a:pPr marL="285750" indent="-285750">
              <a:buFont typeface="Arial" panose="020B0604020202020204" pitchFamily="34" charset="0"/>
              <a:buChar char="•"/>
            </a:pPr>
            <a:r>
              <a:rPr lang="en-US" sz="1600">
                <a:solidFill>
                  <a:schemeClr val="accent3"/>
                </a:solidFill>
                <a:cs typeface="Arial"/>
              </a:rPr>
              <a:t>Stresståligheten blir mindre när även tankeförmågan försämras. </a:t>
            </a:r>
          </a:p>
          <a:p>
            <a:endParaRPr lang="en-US" sz="1600">
              <a:solidFill>
                <a:schemeClr val="accent3"/>
              </a:solidFill>
              <a:cs typeface="Arial"/>
            </a:endParaRPr>
          </a:p>
          <a:p>
            <a:pPr marL="285750" indent="-285750">
              <a:buFont typeface="Arial" panose="020B0604020202020204" pitchFamily="34" charset="0"/>
              <a:buChar char="•"/>
            </a:pPr>
            <a:r>
              <a:rPr lang="en-US" sz="1600">
                <a:solidFill>
                  <a:schemeClr val="accent3"/>
                </a:solidFill>
                <a:cs typeface="Arial"/>
              </a:rPr>
              <a:t>Även depressionstillstånd är vanligt i början.</a:t>
            </a:r>
          </a:p>
          <a:p>
            <a:pPr marL="285750" indent="-285750">
              <a:buFont typeface="Arial" panose="020B0604020202020204" pitchFamily="34" charset="0"/>
              <a:buChar char="•"/>
            </a:pPr>
            <a:endParaRPr lang="en-US" sz="1600">
              <a:solidFill>
                <a:schemeClr val="accent3"/>
              </a:solidFill>
              <a:cs typeface="Arial"/>
            </a:endParaRPr>
          </a:p>
          <a:p>
            <a:pPr marL="227965" marR="0" lvl="0" indent="-227965"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1600" b="0" i="0" u="none" strike="noStrike" kern="1200" cap="none" spc="0" normalizeH="0" baseline="0" noProof="0">
                <a:ln>
                  <a:noFill/>
                </a:ln>
                <a:solidFill>
                  <a:schemeClr val="accent3"/>
                </a:solidFill>
                <a:effectLst/>
                <a:uLnTx/>
                <a:uFillTx/>
                <a:latin typeface="Arial" panose="020B0604020202020204"/>
                <a:ea typeface="+mn-lt"/>
                <a:cs typeface="Arial" panose="020B0604020202020204"/>
              </a:rPr>
              <a:t>Blir alltmer oförmögen att fatta beslut som till exempel att handla, betala räkningar, och så vidare.</a:t>
            </a:r>
            <a:endParaRPr lang="sv-SE" sz="1600" b="0" i="0" u="none" strike="noStrike" kern="1200" cap="none" spc="0" normalizeH="0" baseline="0" noProof="0">
              <a:ln>
                <a:noFill/>
              </a:ln>
              <a:solidFill>
                <a:schemeClr val="accent3"/>
              </a:solidFill>
              <a:effectLst/>
              <a:uLnTx/>
              <a:uFillTx/>
              <a:latin typeface="Arial" panose="020B0604020202020204"/>
              <a:ea typeface="+mn-lt"/>
              <a:cs typeface="Arial" panose="020B0604020202020204"/>
            </a:endParaRPr>
          </a:p>
          <a:p>
            <a:pPr marL="227965" marR="0" lvl="0" indent="-227965"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sv-SE" sz="1600">
              <a:solidFill>
                <a:schemeClr val="accent3"/>
              </a:solidFill>
              <a:latin typeface="Arial" panose="020B0604020202020204"/>
              <a:ea typeface="+mn-lt"/>
              <a:cs typeface="Arial" panose="020B0604020202020204"/>
            </a:endParaRPr>
          </a:p>
          <a:p>
            <a:pPr marL="227965" marR="0" lvl="0" indent="-227965"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1600" b="0" i="0" u="none" strike="noStrike" kern="1200" cap="none" spc="0" normalizeH="0" baseline="0" noProof="0">
                <a:ln>
                  <a:noFill/>
                </a:ln>
                <a:solidFill>
                  <a:schemeClr val="accent3"/>
                </a:solidFill>
                <a:effectLst/>
                <a:uLnTx/>
                <a:uFillTx/>
                <a:latin typeface="Arial" panose="020B0604020202020204"/>
                <a:ea typeface="+mn-lt"/>
                <a:cs typeface="Arial" panose="020B0604020202020204"/>
              </a:rPr>
              <a:t>Får ett dåligt minne för vad som nyligen hänt, vad som sagts och avtalats.</a:t>
            </a:r>
            <a:endParaRPr lang="sv-SE" sz="1600" b="0" i="0" u="none" strike="noStrike" kern="1200" cap="none" spc="0" normalizeH="0" baseline="0" noProof="0">
              <a:ln>
                <a:noFill/>
              </a:ln>
              <a:solidFill>
                <a:schemeClr val="accent3"/>
              </a:solidFill>
              <a:effectLst/>
              <a:uLnTx/>
              <a:uFillTx/>
              <a:latin typeface="Arial" panose="020B0604020202020204"/>
              <a:cs typeface="Arial"/>
            </a:endParaRPr>
          </a:p>
          <a:p>
            <a:pPr marR="0" lvl="0" algn="l" defTabSz="914377" rtl="0" eaLnBrk="1" fontAlgn="auto" latinLnBrk="0" hangingPunct="1">
              <a:lnSpc>
                <a:spcPct val="90000"/>
              </a:lnSpc>
              <a:spcBef>
                <a:spcPts val="1000"/>
              </a:spcBef>
              <a:spcAft>
                <a:spcPts val="0"/>
              </a:spcAft>
              <a:buClrTx/>
              <a:buSzTx/>
              <a:tabLst/>
              <a:defRPr/>
            </a:pPr>
            <a:endParaRPr lang="sv-SE" sz="1600" b="0" i="0" u="none" strike="noStrike" kern="1200" cap="none" spc="0" normalizeH="0" baseline="0" noProof="0">
              <a:ln>
                <a:noFill/>
              </a:ln>
              <a:solidFill>
                <a:schemeClr val="accent3"/>
              </a:solidFill>
              <a:effectLst/>
              <a:uLnTx/>
              <a:uFillTx/>
              <a:latin typeface="Arial" panose="020B0604020202020204"/>
              <a:ea typeface="+mn-lt"/>
              <a:cs typeface="Arial" panose="020B0604020202020204"/>
            </a:endParaRPr>
          </a:p>
          <a:p>
            <a:pPr marL="227965" marR="0" lvl="0" indent="-227965"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v-SE" sz="1600" b="0" i="0" u="none" strike="noStrike" kern="1200" cap="none" spc="0" normalizeH="0" baseline="0" noProof="0">
              <a:ln>
                <a:noFill/>
              </a:ln>
              <a:solidFill>
                <a:srgbClr val="333333"/>
              </a:solidFill>
              <a:effectLst/>
              <a:uLnTx/>
              <a:uFillTx/>
              <a:latin typeface="Arial" panose="020B0604020202020204"/>
              <a:ea typeface="+mn-ea"/>
              <a:cs typeface="+mn-cs"/>
            </a:endParaRPr>
          </a:p>
          <a:p>
            <a:endParaRPr lang="en-US" sz="1600">
              <a:cs typeface="Arial"/>
            </a:endParaRPr>
          </a:p>
          <a:p>
            <a:endParaRPr lang="en-US" sz="1600">
              <a:cs typeface="Arial"/>
            </a:endParaRPr>
          </a:p>
        </p:txBody>
      </p:sp>
    </p:spTree>
    <p:extLst>
      <p:ext uri="{BB962C8B-B14F-4D97-AF65-F5344CB8AC3E}">
        <p14:creationId xmlns:p14="http://schemas.microsoft.com/office/powerpoint/2010/main" val="1794103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9FD843-7722-AB08-F26D-3BC0BE94B5C1}"/>
              </a:ext>
            </a:extLst>
          </p:cNvPr>
          <p:cNvSpPr>
            <a:spLocks noGrp="1"/>
          </p:cNvSpPr>
          <p:nvPr>
            <p:ph type="title"/>
          </p:nvPr>
        </p:nvSpPr>
        <p:spPr>
          <a:xfrm>
            <a:off x="678777" y="626668"/>
            <a:ext cx="10834447" cy="886397"/>
          </a:xfrm>
        </p:spPr>
        <p:txBody>
          <a:bodyPr anchor="ctr">
            <a:normAutofit/>
          </a:bodyPr>
          <a:lstStyle/>
          <a:p>
            <a:r>
              <a:rPr lang="sv-SE"/>
              <a:t>Kognitiv sjukdom (demenssjukdom)</a:t>
            </a:r>
          </a:p>
        </p:txBody>
      </p:sp>
      <p:pic>
        <p:nvPicPr>
          <p:cNvPr id="4" name="Bild 3" descr="Paraply kontur">
            <a:extLst>
              <a:ext uri="{FF2B5EF4-FFF2-40B4-BE49-F238E27FC236}">
                <a16:creationId xmlns:a16="http://schemas.microsoft.com/office/drawing/2014/main" id="{7FD7025B-9FE4-953C-3635-A3FB7F58D6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12757" y="1065063"/>
            <a:ext cx="6088545" cy="6088545"/>
          </a:xfrm>
          <a:prstGeom prst="rect">
            <a:avLst/>
          </a:prstGeom>
        </p:spPr>
      </p:pic>
    </p:spTree>
    <p:extLst>
      <p:ext uri="{BB962C8B-B14F-4D97-AF65-F5344CB8AC3E}">
        <p14:creationId xmlns:p14="http://schemas.microsoft.com/office/powerpoint/2010/main" val="3067660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8A6DEF-C1F5-9F77-D1FF-11134FCDBB89}"/>
              </a:ext>
            </a:extLst>
          </p:cNvPr>
          <p:cNvSpPr>
            <a:spLocks noGrp="1"/>
          </p:cNvSpPr>
          <p:nvPr>
            <p:ph type="title"/>
          </p:nvPr>
        </p:nvSpPr>
        <p:spPr>
          <a:xfrm>
            <a:off x="678777" y="626668"/>
            <a:ext cx="10834447" cy="886397"/>
          </a:xfrm>
        </p:spPr>
        <p:txBody>
          <a:bodyPr anchor="ctr">
            <a:normAutofit/>
          </a:bodyPr>
          <a:lstStyle/>
          <a:p>
            <a:r>
              <a:rPr lang="sv-SE"/>
              <a:t>Kognition</a:t>
            </a:r>
          </a:p>
        </p:txBody>
      </p:sp>
      <p:sp>
        <p:nvSpPr>
          <p:cNvPr id="3" name="Platshållare för innehåll 2">
            <a:extLst>
              <a:ext uri="{FF2B5EF4-FFF2-40B4-BE49-F238E27FC236}">
                <a16:creationId xmlns:a16="http://schemas.microsoft.com/office/drawing/2014/main" id="{DEF81F43-1F2C-ABC1-E825-904C98450E80}"/>
              </a:ext>
            </a:extLst>
          </p:cNvPr>
          <p:cNvSpPr>
            <a:spLocks noGrp="1"/>
          </p:cNvSpPr>
          <p:nvPr>
            <p:ph idx="1"/>
          </p:nvPr>
        </p:nvSpPr>
        <p:spPr>
          <a:xfrm>
            <a:off x="215900" y="1730968"/>
            <a:ext cx="6096000" cy="4446456"/>
          </a:xfrm>
        </p:spPr>
        <p:txBody>
          <a:bodyPr>
            <a:normAutofit/>
          </a:bodyPr>
          <a:lstStyle/>
          <a:p>
            <a:pPr rtl="0" fontAlgn="base">
              <a:buFont typeface="Arial" panose="020B0604020202020204" pitchFamily="34" charset="0"/>
              <a:buChar char="•"/>
            </a:pPr>
            <a:r>
              <a:rPr lang="sv-SE" b="0" i="0" u="none" strike="noStrike">
                <a:solidFill>
                  <a:schemeClr val="accent3"/>
                </a:solidFill>
                <a:effectLst/>
              </a:rPr>
              <a:t>Uppmärksamhetsfunktioner</a:t>
            </a:r>
            <a:r>
              <a:rPr lang="en-US" b="0" i="0">
                <a:solidFill>
                  <a:schemeClr val="accent3"/>
                </a:solidFill>
                <a:effectLst/>
              </a:rPr>
              <a:t>​</a:t>
            </a:r>
          </a:p>
          <a:p>
            <a:pPr rtl="0" fontAlgn="base">
              <a:buFont typeface="Arial" panose="020B0604020202020204" pitchFamily="34" charset="0"/>
              <a:buChar char="•"/>
            </a:pPr>
            <a:r>
              <a:rPr lang="sv-SE" b="0" i="0" u="none" strike="noStrike">
                <a:solidFill>
                  <a:schemeClr val="accent3"/>
                </a:solidFill>
                <a:effectLst/>
              </a:rPr>
              <a:t>Planera och utföra (Exekutiva funktioner</a:t>
            </a:r>
            <a:r>
              <a:rPr lang="en-US" b="0" i="0">
                <a:solidFill>
                  <a:schemeClr val="accent3"/>
                </a:solidFill>
                <a:effectLst/>
              </a:rPr>
              <a:t>​)</a:t>
            </a:r>
          </a:p>
          <a:p>
            <a:pPr rtl="0" fontAlgn="base">
              <a:buFont typeface="Arial" panose="020B0604020202020204" pitchFamily="34" charset="0"/>
              <a:buChar char="•"/>
            </a:pPr>
            <a:r>
              <a:rPr lang="sv-SE" b="0" i="0" u="none" strike="noStrike">
                <a:solidFill>
                  <a:schemeClr val="accent3"/>
                </a:solidFill>
                <a:effectLst/>
              </a:rPr>
              <a:t>Inlärnings- och minnesfunktioner</a:t>
            </a:r>
            <a:r>
              <a:rPr lang="en-US" b="0" i="0">
                <a:solidFill>
                  <a:schemeClr val="accent3"/>
                </a:solidFill>
                <a:effectLst/>
              </a:rPr>
              <a:t>​</a:t>
            </a:r>
          </a:p>
          <a:p>
            <a:pPr rtl="0" fontAlgn="base">
              <a:buFont typeface="Arial" panose="020B0604020202020204" pitchFamily="34" charset="0"/>
              <a:buChar char="•"/>
            </a:pPr>
            <a:r>
              <a:rPr lang="sv-SE" b="0" i="0" u="none" strike="noStrike">
                <a:solidFill>
                  <a:schemeClr val="accent3"/>
                </a:solidFill>
                <a:effectLst/>
              </a:rPr>
              <a:t>Verbala funktioner</a:t>
            </a:r>
            <a:r>
              <a:rPr lang="en-US" b="0" i="0">
                <a:solidFill>
                  <a:schemeClr val="accent3"/>
                </a:solidFill>
                <a:effectLst/>
              </a:rPr>
              <a:t>​</a:t>
            </a:r>
          </a:p>
          <a:p>
            <a:pPr fontAlgn="base"/>
            <a:r>
              <a:rPr lang="en-US" b="0" i="0">
                <a:solidFill>
                  <a:schemeClr val="accent3"/>
                </a:solidFill>
                <a:effectLst/>
              </a:rPr>
              <a:t>​</a:t>
            </a:r>
            <a:r>
              <a:rPr lang="en-US">
                <a:solidFill>
                  <a:schemeClr val="accent3"/>
                </a:solidFill>
              </a:rPr>
              <a:t>O</a:t>
            </a:r>
            <a:r>
              <a:rPr lang="en-US" b="0" i="0">
                <a:solidFill>
                  <a:schemeClr val="accent3"/>
                </a:solidFill>
                <a:effectLst/>
              </a:rPr>
              <a:t>riententering</a:t>
            </a:r>
            <a:r>
              <a:rPr lang="en-US">
                <a:solidFill>
                  <a:schemeClr val="accent3"/>
                </a:solidFill>
              </a:rPr>
              <a:t>s och rumsuppfattning (</a:t>
            </a:r>
            <a:r>
              <a:rPr lang="sv-SE">
                <a:solidFill>
                  <a:schemeClr val="accent3"/>
                </a:solidFill>
              </a:rPr>
              <a:t>Visuospatiala funktioner)</a:t>
            </a:r>
            <a:endParaRPr lang="en-US" b="0" i="0">
              <a:solidFill>
                <a:schemeClr val="accent3"/>
              </a:solidFill>
              <a:effectLst/>
            </a:endParaRPr>
          </a:p>
          <a:p>
            <a:pPr rtl="0" fontAlgn="base">
              <a:buFont typeface="Arial" panose="020B0604020202020204" pitchFamily="34" charset="0"/>
              <a:buChar char="•"/>
            </a:pPr>
            <a:r>
              <a:rPr lang="sv-SE" b="0" i="0" u="none" strike="noStrike">
                <a:solidFill>
                  <a:schemeClr val="accent3"/>
                </a:solidFill>
                <a:effectLst/>
              </a:rPr>
              <a:t>Social kognition</a:t>
            </a:r>
            <a:endParaRPr lang="en-US" b="0" i="0">
              <a:solidFill>
                <a:schemeClr val="accent3"/>
              </a:solidFill>
              <a:effectLst/>
            </a:endParaRPr>
          </a:p>
          <a:p>
            <a:endParaRPr lang="sv-SE"/>
          </a:p>
        </p:txBody>
      </p:sp>
      <p:pic>
        <p:nvPicPr>
          <p:cNvPr id="1026" name="Picture 2">
            <a:extLst>
              <a:ext uri="{FF2B5EF4-FFF2-40B4-BE49-F238E27FC236}">
                <a16:creationId xmlns:a16="http://schemas.microsoft.com/office/drawing/2014/main" id="{14AEBA33-4647-C5CD-68D0-62E6F18D8A00}"/>
              </a:ext>
            </a:extLst>
          </p:cNvPr>
          <p:cNvPicPr>
            <a:picLocks noGrp="1" noChangeAspect="1" noChangeArrowheads="1"/>
          </p:cNvPicPr>
          <p:nvPr>
            <p:ph sz="quarter" idx="10"/>
          </p:nvPr>
        </p:nvPicPr>
        <p:blipFill rotWithShape="1">
          <a:blip r:embed="rId3">
            <a:extLst>
              <a:ext uri="{28A0092B-C50C-407E-A947-70E740481C1C}">
                <a14:useLocalDpi xmlns:a14="http://schemas.microsoft.com/office/drawing/2010/main" val="0"/>
              </a:ext>
            </a:extLst>
          </a:blip>
          <a:srcRect t="187" r="2" b="2"/>
          <a:stretch/>
        </p:blipFill>
        <p:spPr bwMode="auto">
          <a:xfrm>
            <a:off x="6096000" y="928351"/>
            <a:ext cx="5244084" cy="4446456"/>
          </a:xfrm>
          <a:prstGeom prst="rect">
            <a:avLst/>
          </a:prstGeom>
          <a:solidFill>
            <a:srgbClr val="FFFFFF"/>
          </a:solidFill>
        </p:spPr>
      </p:pic>
    </p:spTree>
    <p:extLst>
      <p:ext uri="{BB962C8B-B14F-4D97-AF65-F5344CB8AC3E}">
        <p14:creationId xmlns:p14="http://schemas.microsoft.com/office/powerpoint/2010/main" val="162655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C09DE-8790-E187-56B8-ED90C80CDD6E}"/>
              </a:ext>
            </a:extLst>
          </p:cNvPr>
          <p:cNvSpPr>
            <a:spLocks noGrp="1"/>
          </p:cNvSpPr>
          <p:nvPr>
            <p:ph type="title"/>
          </p:nvPr>
        </p:nvSpPr>
        <p:spPr/>
        <p:txBody>
          <a:bodyPr/>
          <a:lstStyle/>
          <a:p>
            <a:r>
              <a:rPr lang="en-US" err="1">
                <a:cs typeface="Arial"/>
              </a:rPr>
              <a:t>Diagnoser</a:t>
            </a:r>
            <a:endParaRPr lang="en-US" err="1"/>
          </a:p>
        </p:txBody>
      </p:sp>
      <p:sp>
        <p:nvSpPr>
          <p:cNvPr id="3" name="Content Placeholder 2">
            <a:extLst>
              <a:ext uri="{FF2B5EF4-FFF2-40B4-BE49-F238E27FC236}">
                <a16:creationId xmlns:a16="http://schemas.microsoft.com/office/drawing/2014/main" id="{5675CD3D-4946-F83A-DD2E-15B6DDB56599}"/>
              </a:ext>
            </a:extLst>
          </p:cNvPr>
          <p:cNvSpPr>
            <a:spLocks noGrp="1"/>
          </p:cNvSpPr>
          <p:nvPr>
            <p:ph idx="1"/>
          </p:nvPr>
        </p:nvSpPr>
        <p:spPr/>
        <p:txBody>
          <a:bodyPr vert="horz" lIns="0" tIns="0" rIns="0" bIns="0" rtlCol="0" anchor="t">
            <a:noAutofit/>
          </a:bodyPr>
          <a:lstStyle/>
          <a:p>
            <a:pPr marL="227965" indent="-227965"/>
            <a:r>
              <a:rPr lang="en-US" err="1">
                <a:solidFill>
                  <a:schemeClr val="accent3"/>
                </a:solidFill>
              </a:rPr>
              <a:t>Alzheimers</a:t>
            </a:r>
            <a:r>
              <a:rPr lang="en-US">
                <a:solidFill>
                  <a:schemeClr val="accent3"/>
                </a:solidFill>
              </a:rPr>
              <a:t> </a:t>
            </a:r>
            <a:r>
              <a:rPr lang="en-US" err="1">
                <a:solidFill>
                  <a:schemeClr val="accent3"/>
                </a:solidFill>
              </a:rPr>
              <a:t>sjukdom</a:t>
            </a:r>
            <a:r>
              <a:rPr lang="en-US">
                <a:solidFill>
                  <a:schemeClr val="accent3"/>
                </a:solidFill>
              </a:rPr>
              <a:t> 60-70 % (</a:t>
            </a:r>
            <a:r>
              <a:rPr lang="en-US" err="1">
                <a:solidFill>
                  <a:schemeClr val="accent3"/>
                </a:solidFill>
              </a:rPr>
              <a:t>vanligast</a:t>
            </a:r>
            <a:r>
              <a:rPr lang="en-US">
                <a:solidFill>
                  <a:schemeClr val="accent3"/>
                </a:solidFill>
              </a:rPr>
              <a:t>)</a:t>
            </a:r>
            <a:endParaRPr lang="en-US">
              <a:solidFill>
                <a:schemeClr val="accent3"/>
              </a:solidFill>
              <a:cs typeface="Arial" panose="020B0604020202020204"/>
            </a:endParaRPr>
          </a:p>
          <a:p>
            <a:pPr marL="227965" indent="-227965"/>
            <a:r>
              <a:rPr lang="en-US" err="1">
                <a:solidFill>
                  <a:schemeClr val="accent3"/>
                </a:solidFill>
              </a:rPr>
              <a:t>Vaskulär</a:t>
            </a:r>
            <a:r>
              <a:rPr lang="en-US">
                <a:solidFill>
                  <a:schemeClr val="accent3"/>
                </a:solidFill>
              </a:rPr>
              <a:t> </a:t>
            </a:r>
            <a:r>
              <a:rPr lang="en-US" err="1">
                <a:solidFill>
                  <a:schemeClr val="accent3"/>
                </a:solidFill>
              </a:rPr>
              <a:t>sjukdom</a:t>
            </a:r>
            <a:r>
              <a:rPr lang="en-US">
                <a:solidFill>
                  <a:schemeClr val="accent3"/>
                </a:solidFill>
              </a:rPr>
              <a:t>  </a:t>
            </a:r>
            <a:endParaRPr lang="en-US">
              <a:solidFill>
                <a:schemeClr val="accent3"/>
              </a:solidFill>
              <a:cs typeface="Arial" panose="020B0604020202020204"/>
            </a:endParaRPr>
          </a:p>
          <a:p>
            <a:pPr marL="227965" indent="-227965"/>
            <a:r>
              <a:rPr lang="en-US">
                <a:solidFill>
                  <a:schemeClr val="accent3"/>
                </a:solidFill>
              </a:rPr>
              <a:t>Lewy Body </a:t>
            </a:r>
            <a:r>
              <a:rPr lang="en-US" err="1">
                <a:solidFill>
                  <a:schemeClr val="accent3"/>
                </a:solidFill>
              </a:rPr>
              <a:t>sjukdom</a:t>
            </a:r>
            <a:r>
              <a:rPr lang="en-US">
                <a:solidFill>
                  <a:schemeClr val="accent3"/>
                </a:solidFill>
              </a:rPr>
              <a:t> </a:t>
            </a:r>
            <a:endParaRPr lang="en-US">
              <a:solidFill>
                <a:schemeClr val="accent3"/>
              </a:solidFill>
              <a:cs typeface="Arial" panose="020B0604020202020204"/>
            </a:endParaRPr>
          </a:p>
          <a:p>
            <a:pPr marL="227965" indent="-227965"/>
            <a:r>
              <a:rPr lang="en-US">
                <a:solidFill>
                  <a:schemeClr val="accent3"/>
                </a:solidFill>
              </a:rPr>
              <a:t>Frontotemporal </a:t>
            </a:r>
            <a:r>
              <a:rPr lang="en-US" err="1">
                <a:solidFill>
                  <a:schemeClr val="accent3"/>
                </a:solidFill>
              </a:rPr>
              <a:t>sjukdom</a:t>
            </a:r>
            <a:endParaRPr lang="en-US">
              <a:solidFill>
                <a:schemeClr val="accent3"/>
              </a:solidFill>
              <a:cs typeface="Arial" panose="020B0604020202020204"/>
            </a:endParaRPr>
          </a:p>
          <a:p>
            <a:pPr marL="227965" indent="-227965"/>
            <a:r>
              <a:rPr lang="en-US" err="1">
                <a:solidFill>
                  <a:schemeClr val="accent3"/>
                </a:solidFill>
                <a:cs typeface="Arial"/>
              </a:rPr>
              <a:t>Blanddemens</a:t>
            </a:r>
            <a:endParaRPr lang="en-US">
              <a:solidFill>
                <a:schemeClr val="accent3"/>
              </a:solidFill>
              <a:cs typeface="Arial"/>
            </a:endParaRPr>
          </a:p>
          <a:p>
            <a:pPr marL="227965" indent="-227965"/>
            <a:r>
              <a:rPr lang="en-US" err="1">
                <a:solidFill>
                  <a:schemeClr val="accent3"/>
                </a:solidFill>
              </a:rPr>
              <a:t>Alkoholdemens</a:t>
            </a:r>
            <a:endParaRPr lang="en-US">
              <a:solidFill>
                <a:schemeClr val="accent3"/>
              </a:solidFill>
              <a:cs typeface="Arial" panose="020B0604020202020204"/>
            </a:endParaRPr>
          </a:p>
          <a:p>
            <a:pPr marL="227965" indent="-227965"/>
            <a:r>
              <a:rPr lang="en-US">
                <a:solidFill>
                  <a:schemeClr val="accent3"/>
                </a:solidFill>
                <a:cs typeface="Arial" panose="020B0604020202020204"/>
              </a:rPr>
              <a:t>Demens UNS</a:t>
            </a:r>
          </a:p>
        </p:txBody>
      </p:sp>
    </p:spTree>
    <p:extLst>
      <p:ext uri="{BB962C8B-B14F-4D97-AF65-F5344CB8AC3E}">
        <p14:creationId xmlns:p14="http://schemas.microsoft.com/office/powerpoint/2010/main" val="2736277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E7543BF-3584-0DAC-B0B5-C873D5B051D6}"/>
              </a:ext>
            </a:extLst>
          </p:cNvPr>
          <p:cNvSpPr>
            <a:spLocks noGrp="1"/>
          </p:cNvSpPr>
          <p:nvPr>
            <p:ph type="title"/>
          </p:nvPr>
        </p:nvSpPr>
        <p:spPr/>
        <p:txBody>
          <a:bodyPr/>
          <a:lstStyle/>
          <a:p>
            <a:r>
              <a:rPr lang="en-US" err="1"/>
              <a:t>Hjärnskada</a:t>
            </a:r>
            <a:endParaRPr lang="en-US"/>
          </a:p>
        </p:txBody>
      </p:sp>
      <p:pic>
        <p:nvPicPr>
          <p:cNvPr id="4" name="Platshållare för innehåll 3">
            <a:extLst>
              <a:ext uri="{FF2B5EF4-FFF2-40B4-BE49-F238E27FC236}">
                <a16:creationId xmlns:a16="http://schemas.microsoft.com/office/drawing/2014/main" id="{7E856FCE-D1AD-DE2D-3370-02DAB10F7E48}"/>
              </a:ext>
            </a:extLst>
          </p:cNvPr>
          <p:cNvPicPr>
            <a:picLocks noGrp="1" noChangeAspect="1"/>
          </p:cNvPicPr>
          <p:nvPr>
            <p:ph idx="1"/>
          </p:nvPr>
        </p:nvPicPr>
        <p:blipFill>
          <a:blip r:embed="rId3"/>
          <a:stretch>
            <a:fillRect/>
          </a:stretch>
        </p:blipFill>
        <p:spPr>
          <a:xfrm>
            <a:off x="941659" y="1986004"/>
            <a:ext cx="4829175" cy="3219450"/>
          </a:xfrm>
          <a:prstGeom prst="rect">
            <a:avLst/>
          </a:prstGeom>
          <a:noFill/>
        </p:spPr>
      </p:pic>
      <p:pic>
        <p:nvPicPr>
          <p:cNvPr id="7" name="Bildobjekt 6">
            <a:extLst>
              <a:ext uri="{FF2B5EF4-FFF2-40B4-BE49-F238E27FC236}">
                <a16:creationId xmlns:a16="http://schemas.microsoft.com/office/drawing/2014/main" id="{F8DE215E-A163-FB53-0549-6E188081B9B8}"/>
              </a:ext>
            </a:extLst>
          </p:cNvPr>
          <p:cNvPicPr>
            <a:picLocks noChangeAspect="1"/>
          </p:cNvPicPr>
          <p:nvPr/>
        </p:nvPicPr>
        <p:blipFill>
          <a:blip r:embed="rId4"/>
          <a:stretch>
            <a:fillRect/>
          </a:stretch>
        </p:blipFill>
        <p:spPr>
          <a:xfrm>
            <a:off x="7408333" y="440793"/>
            <a:ext cx="4365738" cy="2907633"/>
          </a:xfrm>
          <a:prstGeom prst="rect">
            <a:avLst/>
          </a:prstGeom>
        </p:spPr>
      </p:pic>
      <p:pic>
        <p:nvPicPr>
          <p:cNvPr id="8" name="Bildobjekt 7">
            <a:extLst>
              <a:ext uri="{FF2B5EF4-FFF2-40B4-BE49-F238E27FC236}">
                <a16:creationId xmlns:a16="http://schemas.microsoft.com/office/drawing/2014/main" id="{5DA8B7DB-A437-C49A-38E8-F0EFF36AD4AD}"/>
              </a:ext>
            </a:extLst>
          </p:cNvPr>
          <p:cNvPicPr>
            <a:picLocks noChangeAspect="1"/>
          </p:cNvPicPr>
          <p:nvPr/>
        </p:nvPicPr>
        <p:blipFill>
          <a:blip r:embed="rId5"/>
          <a:stretch>
            <a:fillRect/>
          </a:stretch>
        </p:blipFill>
        <p:spPr>
          <a:xfrm>
            <a:off x="7408331" y="3469063"/>
            <a:ext cx="4365739" cy="2904763"/>
          </a:xfrm>
          <a:prstGeom prst="rect">
            <a:avLst/>
          </a:prstGeom>
        </p:spPr>
      </p:pic>
    </p:spTree>
    <p:extLst>
      <p:ext uri="{BB962C8B-B14F-4D97-AF65-F5344CB8AC3E}">
        <p14:creationId xmlns:p14="http://schemas.microsoft.com/office/powerpoint/2010/main" val="1611477912"/>
      </p:ext>
    </p:extLst>
  </p:cSld>
  <p:clrMapOvr>
    <a:masterClrMapping/>
  </p:clrMapOvr>
</p:sld>
</file>

<file path=ppt/theme/theme1.xml><?xml version="1.0" encoding="utf-8"?>
<a:theme xmlns:a="http://schemas.openxmlformats.org/drawingml/2006/main" name="Rubriksida mellan">
  <a:themeElements>
    <a:clrScheme name="Varbergs kommun 210608">
      <a:dk1>
        <a:srgbClr val="333333"/>
      </a:dk1>
      <a:lt1>
        <a:srgbClr val="FFFFFF"/>
      </a:lt1>
      <a:dk2>
        <a:srgbClr val="333333"/>
      </a:dk2>
      <a:lt2>
        <a:srgbClr val="FFFFFF"/>
      </a:lt2>
      <a:accent1>
        <a:srgbClr val="00719C"/>
      </a:accent1>
      <a:accent2>
        <a:srgbClr val="007765"/>
      </a:accent2>
      <a:accent3>
        <a:srgbClr val="C23669"/>
      </a:accent3>
      <a:accent4>
        <a:srgbClr val="5B457F"/>
      </a:accent4>
      <a:accent5>
        <a:srgbClr val="C63714"/>
      </a:accent5>
      <a:accent6>
        <a:srgbClr val="F1C300"/>
      </a:accent6>
      <a:hlink>
        <a:srgbClr val="333333"/>
      </a:hlink>
      <a:folHlink>
        <a:srgbClr val="33333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mall" id="{90C2B806-AE48-4D32-AF1F-A51C24D50897}" vid="{854ECB28-E7EB-4E10-9AC7-B025C3BE2A9E}"/>
    </a:ext>
  </a:extLst>
</a:theme>
</file>

<file path=ppt/theme/theme2.xml><?xml version="1.0" encoding="utf-8"?>
<a:theme xmlns:a="http://schemas.openxmlformats.org/drawingml/2006/main" name="Stort innehåll rubrik höger">
  <a:themeElements>
    <a:clrScheme name="Varberg färger 210503">
      <a:dk1>
        <a:srgbClr val="333333"/>
      </a:dk1>
      <a:lt1>
        <a:srgbClr val="FFFFFF"/>
      </a:lt1>
      <a:dk2>
        <a:srgbClr val="333333"/>
      </a:dk2>
      <a:lt2>
        <a:srgbClr val="FFFFFF"/>
      </a:lt2>
      <a:accent1>
        <a:srgbClr val="00719C"/>
      </a:accent1>
      <a:accent2>
        <a:srgbClr val="007765"/>
      </a:accent2>
      <a:accent3>
        <a:srgbClr val="C23669"/>
      </a:accent3>
      <a:accent4>
        <a:srgbClr val="5B457F"/>
      </a:accent4>
      <a:accent5>
        <a:srgbClr val="CE2626"/>
      </a:accent5>
      <a:accent6>
        <a:srgbClr val="F1C300"/>
      </a:accent6>
      <a:hlink>
        <a:srgbClr val="333333"/>
      </a:hlink>
      <a:folHlink>
        <a:srgbClr val="33333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mall" id="{90C2B806-AE48-4D32-AF1F-A51C24D50897}" vid="{50DF1B7B-5E1E-46A7-8F25-F40938D1F8DC}"/>
    </a:ext>
  </a:extLst>
</a:theme>
</file>

<file path=ppt/theme/theme3.xml><?xml version="1.0" encoding="utf-8"?>
<a:theme xmlns:a="http://schemas.openxmlformats.org/drawingml/2006/main" name="Text och innehåll">
  <a:themeElements>
    <a:clrScheme name="Varberg färger 210503">
      <a:dk1>
        <a:srgbClr val="333333"/>
      </a:dk1>
      <a:lt1>
        <a:srgbClr val="FFFFFF"/>
      </a:lt1>
      <a:dk2>
        <a:srgbClr val="333333"/>
      </a:dk2>
      <a:lt2>
        <a:srgbClr val="FFFFFF"/>
      </a:lt2>
      <a:accent1>
        <a:srgbClr val="00719C"/>
      </a:accent1>
      <a:accent2>
        <a:srgbClr val="007765"/>
      </a:accent2>
      <a:accent3>
        <a:srgbClr val="C23669"/>
      </a:accent3>
      <a:accent4>
        <a:srgbClr val="5B457F"/>
      </a:accent4>
      <a:accent5>
        <a:srgbClr val="CE2626"/>
      </a:accent5>
      <a:accent6>
        <a:srgbClr val="F1C300"/>
      </a:accent6>
      <a:hlink>
        <a:srgbClr val="333333"/>
      </a:hlink>
      <a:folHlink>
        <a:srgbClr val="33333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mall" id="{90C2B806-AE48-4D32-AF1F-A51C24D50897}" vid="{CA59D193-3F65-481E-9321-10B70DBCAEE8}"/>
    </a:ext>
  </a:extLst>
</a:theme>
</file>

<file path=ppt/theme/theme4.xml><?xml version="1.0" encoding="utf-8"?>
<a:theme xmlns:a="http://schemas.openxmlformats.org/drawingml/2006/main" name="Tom bakgrund">
  <a:themeElements>
    <a:clrScheme name="Varbergs kommun 210608">
      <a:dk1>
        <a:srgbClr val="333333"/>
      </a:dk1>
      <a:lt1>
        <a:srgbClr val="FFFFFF"/>
      </a:lt1>
      <a:dk2>
        <a:srgbClr val="333333"/>
      </a:dk2>
      <a:lt2>
        <a:srgbClr val="FFFFFF"/>
      </a:lt2>
      <a:accent1>
        <a:srgbClr val="00719C"/>
      </a:accent1>
      <a:accent2>
        <a:srgbClr val="007765"/>
      </a:accent2>
      <a:accent3>
        <a:srgbClr val="C23669"/>
      </a:accent3>
      <a:accent4>
        <a:srgbClr val="5B457F"/>
      </a:accent4>
      <a:accent5>
        <a:srgbClr val="C63714"/>
      </a:accent5>
      <a:accent6>
        <a:srgbClr val="F1C300"/>
      </a:accent6>
      <a:hlink>
        <a:srgbClr val="333333"/>
      </a:hlink>
      <a:folHlink>
        <a:srgbClr val="33333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mall" id="{90C2B806-AE48-4D32-AF1F-A51C24D50897}" vid="{9884171D-16BF-4E0D-880C-B7292FA23404}"/>
    </a:ext>
  </a:extLst>
</a:theme>
</file>

<file path=ppt/theme/theme5.xml><?xml version="1.0" encoding="utf-8"?>
<a:theme xmlns:a="http://schemas.openxmlformats.org/drawingml/2006/main" name="1_Text och innehåll">
  <a:themeElements>
    <a:clrScheme name="Varberg färger 210503">
      <a:dk1>
        <a:srgbClr val="333333"/>
      </a:dk1>
      <a:lt1>
        <a:srgbClr val="FFFFFF"/>
      </a:lt1>
      <a:dk2>
        <a:srgbClr val="333333"/>
      </a:dk2>
      <a:lt2>
        <a:srgbClr val="FFFFFF"/>
      </a:lt2>
      <a:accent1>
        <a:srgbClr val="00719C"/>
      </a:accent1>
      <a:accent2>
        <a:srgbClr val="007765"/>
      </a:accent2>
      <a:accent3>
        <a:srgbClr val="C23669"/>
      </a:accent3>
      <a:accent4>
        <a:srgbClr val="5B457F"/>
      </a:accent4>
      <a:accent5>
        <a:srgbClr val="CE2626"/>
      </a:accent5>
      <a:accent6>
        <a:srgbClr val="F1C300"/>
      </a:accent6>
      <a:hlink>
        <a:srgbClr val="333333"/>
      </a:hlink>
      <a:folHlink>
        <a:srgbClr val="33333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mall" id="{15AA7FE2-C451-4F96-8040-AB1DF9F3EC08}" vid="{FEF0D040-4C2A-4D55-8DD3-D528856C007F}"/>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F87244F0CE1A04A92A2800EFD9F3FE1" ma:contentTypeVersion="14" ma:contentTypeDescription="Create a new document." ma:contentTypeScope="" ma:versionID="2711bbb0ff13786c3b2c2376607b3c81">
  <xsd:schema xmlns:xsd="http://www.w3.org/2001/XMLSchema" xmlns:xs="http://www.w3.org/2001/XMLSchema" xmlns:p="http://schemas.microsoft.com/office/2006/metadata/properties" xmlns:ns2="96dec706-65c1-4675-9b54-1e8f79c62fd0" xmlns:ns3="8d23bde4-b524-4801-84be-2a4f17a29409" targetNamespace="http://schemas.microsoft.com/office/2006/metadata/properties" ma:root="true" ma:fieldsID="6c4264940eb1c98e32d90f7cbe7f2754" ns2:_="" ns3:_="">
    <xsd:import namespace="96dec706-65c1-4675-9b54-1e8f79c62fd0"/>
    <xsd:import namespace="8d23bde4-b524-4801-84be-2a4f17a2940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dec706-65c1-4675-9b54-1e8f79c62f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d23bde4-b524-4801-84be-2a4f17a2940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4E0177-EC7D-447A-9421-AA94BCA46D3F}">
  <ds:schemaRefs>
    <ds:schemaRef ds:uri="79b246f3-ea10-4d6f-b89e-9a4656824972"/>
    <ds:schemaRef ds:uri="ef4aedd7-006c-4632-8899-38b30033b7b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2BE82C3-2B22-4E99-9F26-D9FBE1DAC5C5}">
  <ds:schemaRefs>
    <ds:schemaRef ds:uri="http://schemas.microsoft.com/sharepoint/v3/contenttype/forms"/>
  </ds:schemaRefs>
</ds:datastoreItem>
</file>

<file path=customXml/itemProps3.xml><?xml version="1.0" encoding="utf-8"?>
<ds:datastoreItem xmlns:ds="http://schemas.openxmlformats.org/officeDocument/2006/customXml" ds:itemID="{78A7062F-A69D-4F50-A52D-067373AA3DB6}">
  <ds:schemaRefs>
    <ds:schemaRef ds:uri="8d23bde4-b524-4801-84be-2a4f17a29409"/>
    <ds:schemaRef ds:uri="96dec706-65c1-4675-9b54-1e8f79c62f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Presentationsmall</Template>
  <TotalTime>0</TotalTime>
  <Words>2660</Words>
  <Application>Microsoft Office PowerPoint</Application>
  <PresentationFormat>Bredbild</PresentationFormat>
  <Paragraphs>241</Paragraphs>
  <Slides>18</Slides>
  <Notes>13</Notes>
  <HiddenSlides>0</HiddenSlides>
  <MMClips>0</MMClips>
  <ScaleCrop>false</ScaleCrop>
  <HeadingPairs>
    <vt:vector size="6" baseType="variant">
      <vt:variant>
        <vt:lpstr>Använt teckensnitt</vt:lpstr>
      </vt:variant>
      <vt:variant>
        <vt:i4>6</vt:i4>
      </vt:variant>
      <vt:variant>
        <vt:lpstr>Tema</vt:lpstr>
      </vt:variant>
      <vt:variant>
        <vt:i4>5</vt:i4>
      </vt:variant>
      <vt:variant>
        <vt:lpstr>Bildrubriker</vt:lpstr>
      </vt:variant>
      <vt:variant>
        <vt:i4>18</vt:i4>
      </vt:variant>
    </vt:vector>
  </HeadingPairs>
  <TitlesOfParts>
    <vt:vector size="29" baseType="lpstr">
      <vt:lpstr>Arial</vt:lpstr>
      <vt:lpstr>Calibri</vt:lpstr>
      <vt:lpstr>Georgia</vt:lpstr>
      <vt:lpstr>Open Sans</vt:lpstr>
      <vt:lpstr>Sofia Pro Regular</vt:lpstr>
      <vt:lpstr>Source Sans Pro</vt:lpstr>
      <vt:lpstr>Rubriksida mellan</vt:lpstr>
      <vt:lpstr>Stort innehåll rubrik höger</vt:lpstr>
      <vt:lpstr>Text och innehåll</vt:lpstr>
      <vt:lpstr>Tom bakgrund</vt:lpstr>
      <vt:lpstr>1_Text och innehåll</vt:lpstr>
      <vt:lpstr>Välkomna</vt:lpstr>
      <vt:lpstr>Upplägg</vt:lpstr>
      <vt:lpstr>Syfte och mål</vt:lpstr>
      <vt:lpstr>Vad är era utmaningar som företrädare i mötet av personer med kognitiv sjukdom/ demenssjukdom?</vt:lpstr>
      <vt:lpstr>Hur upptäcker man en demenssjukdom?</vt:lpstr>
      <vt:lpstr>Kognitiv sjukdom (demenssjukdom)</vt:lpstr>
      <vt:lpstr>Kognition</vt:lpstr>
      <vt:lpstr>Diagnoser</vt:lpstr>
      <vt:lpstr>Hjärnskada</vt:lpstr>
      <vt:lpstr>PowerPoint-presentation</vt:lpstr>
      <vt:lpstr>PowerPoint-presentation</vt:lpstr>
      <vt:lpstr>PowerPoint-presentation</vt:lpstr>
      <vt:lpstr> Kognitiva hjälpmedel </vt:lpstr>
      <vt:lpstr>Kontaktuppgifter Varbergs  kommun</vt:lpstr>
      <vt:lpstr>Kontaktuppgifter Falkenbergs kommun</vt:lpstr>
      <vt:lpstr>Kontaktuppgifter Marks kommun</vt:lpstr>
      <vt:lpstr>Länkar</vt:lpstr>
      <vt:lpstr>Tack!</vt:lpstr>
    </vt:vector>
  </TitlesOfParts>
  <Company>Varbergs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Bemötande vid kognitiv sjukdom</dc:title>
  <dc:creator>Lotta Krook</dc:creator>
  <cp:lastModifiedBy>Lotta Krook</cp:lastModifiedBy>
  <cp:revision>1</cp:revision>
  <dcterms:created xsi:type="dcterms:W3CDTF">2023-04-14T09:04:40Z</dcterms:created>
  <dcterms:modified xsi:type="dcterms:W3CDTF">2024-04-11T10:33:58Z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0x010100FF87244F0CE1A04A92A2800EFD9F3FE1</vt:lpwstr>
  </property>
</Properties>
</file>